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3" r:id="rId2"/>
    <p:sldId id="2147374623" r:id="rId3"/>
    <p:sldId id="2147374614" r:id="rId4"/>
    <p:sldId id="2147374617" r:id="rId5"/>
    <p:sldId id="304" r:id="rId6"/>
    <p:sldId id="2147374628" r:id="rId7"/>
    <p:sldId id="303" r:id="rId8"/>
    <p:sldId id="2147374608" r:id="rId9"/>
    <p:sldId id="322" r:id="rId10"/>
    <p:sldId id="2147374607" r:id="rId11"/>
    <p:sldId id="2147374620" r:id="rId12"/>
    <p:sldId id="2147374609" r:id="rId13"/>
    <p:sldId id="2147374624" r:id="rId14"/>
    <p:sldId id="2147374626" r:id="rId15"/>
    <p:sldId id="321" r:id="rId16"/>
    <p:sldId id="316" r:id="rId17"/>
    <p:sldId id="317" r:id="rId18"/>
    <p:sldId id="314" r:id="rId19"/>
    <p:sldId id="2147374630" r:id="rId20"/>
    <p:sldId id="313" r:id="rId21"/>
    <p:sldId id="312" r:id="rId22"/>
    <p:sldId id="214737462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1127A1-872D-4442-8EB5-C239E6390E21}" v="23" dt="2023-09-06T14:22:51.9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e Botten" userId="34cdffe6-6699-48db-9d7e-a6c23a39d37d" providerId="ADAL" clId="{9C1127A1-872D-4442-8EB5-C239E6390E21}"/>
    <pc:docChg chg="undo custSel addSld delSld modSld sldOrd">
      <pc:chgData name="Zoe Botten" userId="34cdffe6-6699-48db-9d7e-a6c23a39d37d" providerId="ADAL" clId="{9C1127A1-872D-4442-8EB5-C239E6390E21}" dt="2023-09-08T13:55:49.651" v="544" actId="2696"/>
      <pc:docMkLst>
        <pc:docMk/>
      </pc:docMkLst>
      <pc:sldChg chg="modSp mod">
        <pc:chgData name="Zoe Botten" userId="34cdffe6-6699-48db-9d7e-a6c23a39d37d" providerId="ADAL" clId="{9C1127A1-872D-4442-8EB5-C239E6390E21}" dt="2023-09-04T14:33:17.043" v="73" actId="20577"/>
        <pc:sldMkLst>
          <pc:docMk/>
          <pc:sldMk cId="1812913325" sldId="263"/>
        </pc:sldMkLst>
        <pc:spChg chg="mod">
          <ac:chgData name="Zoe Botten" userId="34cdffe6-6699-48db-9d7e-a6c23a39d37d" providerId="ADAL" clId="{9C1127A1-872D-4442-8EB5-C239E6390E21}" dt="2023-09-04T14:33:17.043" v="73" actId="20577"/>
          <ac:spMkLst>
            <pc:docMk/>
            <pc:sldMk cId="1812913325" sldId="263"/>
            <ac:spMk id="4" creationId="{8687D625-BD9C-C6B3-1FF8-39D8ECCE4895}"/>
          </ac:spMkLst>
        </pc:spChg>
      </pc:sldChg>
      <pc:sldChg chg="modSp mod">
        <pc:chgData name="Zoe Botten" userId="34cdffe6-6699-48db-9d7e-a6c23a39d37d" providerId="ADAL" clId="{9C1127A1-872D-4442-8EB5-C239E6390E21}" dt="2023-09-05T15:44:31.674" v="261" actId="207"/>
        <pc:sldMkLst>
          <pc:docMk/>
          <pc:sldMk cId="574674455" sldId="304"/>
        </pc:sldMkLst>
        <pc:spChg chg="mod">
          <ac:chgData name="Zoe Botten" userId="34cdffe6-6699-48db-9d7e-a6c23a39d37d" providerId="ADAL" clId="{9C1127A1-872D-4442-8EB5-C239E6390E21}" dt="2023-09-05T15:44:31.674" v="261" actId="207"/>
          <ac:spMkLst>
            <pc:docMk/>
            <pc:sldMk cId="574674455" sldId="304"/>
            <ac:spMk id="5" creationId="{9CA764D4-B8A9-EDAE-6F3E-C4F7DA1237D8}"/>
          </ac:spMkLst>
        </pc:spChg>
      </pc:sldChg>
      <pc:sldChg chg="del ord">
        <pc:chgData name="Zoe Botten" userId="34cdffe6-6699-48db-9d7e-a6c23a39d37d" providerId="ADAL" clId="{9C1127A1-872D-4442-8EB5-C239E6390E21}" dt="2023-09-08T13:55:43.082" v="542" actId="47"/>
        <pc:sldMkLst>
          <pc:docMk/>
          <pc:sldMk cId="3442536339" sldId="306"/>
        </pc:sldMkLst>
      </pc:sldChg>
      <pc:sldChg chg="modSp mod ord">
        <pc:chgData name="Zoe Botten" userId="34cdffe6-6699-48db-9d7e-a6c23a39d37d" providerId="ADAL" clId="{9C1127A1-872D-4442-8EB5-C239E6390E21}" dt="2023-09-06T08:07:12.153" v="338" actId="12"/>
        <pc:sldMkLst>
          <pc:docMk/>
          <pc:sldMk cId="743974031" sldId="313"/>
        </pc:sldMkLst>
        <pc:spChg chg="mod">
          <ac:chgData name="Zoe Botten" userId="34cdffe6-6699-48db-9d7e-a6c23a39d37d" providerId="ADAL" clId="{9C1127A1-872D-4442-8EB5-C239E6390E21}" dt="2023-09-06T08:07:12.153" v="338" actId="12"/>
          <ac:spMkLst>
            <pc:docMk/>
            <pc:sldMk cId="743974031" sldId="313"/>
            <ac:spMk id="9" creationId="{9610C396-9057-42A5-8E79-7BCDB464DCBF}"/>
          </ac:spMkLst>
        </pc:spChg>
      </pc:sldChg>
      <pc:sldChg chg="modSp mod ord">
        <pc:chgData name="Zoe Botten" userId="34cdffe6-6699-48db-9d7e-a6c23a39d37d" providerId="ADAL" clId="{9C1127A1-872D-4442-8EB5-C239E6390E21}" dt="2023-09-06T08:05:28.270" v="334" actId="20577"/>
        <pc:sldMkLst>
          <pc:docMk/>
          <pc:sldMk cId="3061026500" sldId="314"/>
        </pc:sldMkLst>
        <pc:spChg chg="mod">
          <ac:chgData name="Zoe Botten" userId="34cdffe6-6699-48db-9d7e-a6c23a39d37d" providerId="ADAL" clId="{9C1127A1-872D-4442-8EB5-C239E6390E21}" dt="2023-09-06T08:05:28.270" v="334" actId="20577"/>
          <ac:spMkLst>
            <pc:docMk/>
            <pc:sldMk cId="3061026500" sldId="314"/>
            <ac:spMk id="7" creationId="{ACD33EAE-1C9E-E433-E039-0B04411005FC}"/>
          </ac:spMkLst>
        </pc:spChg>
        <pc:picChg chg="mod">
          <ac:chgData name="Zoe Botten" userId="34cdffe6-6699-48db-9d7e-a6c23a39d37d" providerId="ADAL" clId="{9C1127A1-872D-4442-8EB5-C239E6390E21}" dt="2023-09-06T08:05:20.276" v="331" actId="14100"/>
          <ac:picMkLst>
            <pc:docMk/>
            <pc:sldMk cId="3061026500" sldId="314"/>
            <ac:picMk id="5" creationId="{B11CD3E7-F2DA-E045-C66F-9AD85F144982}"/>
          </ac:picMkLst>
        </pc:picChg>
      </pc:sldChg>
      <pc:sldChg chg="modSp mod ord">
        <pc:chgData name="Zoe Botten" userId="34cdffe6-6699-48db-9d7e-a6c23a39d37d" providerId="ADAL" clId="{9C1127A1-872D-4442-8EB5-C239E6390E21}" dt="2023-09-06T08:02:49.519" v="317" actId="12"/>
        <pc:sldMkLst>
          <pc:docMk/>
          <pc:sldMk cId="1555935930" sldId="316"/>
        </pc:sldMkLst>
        <pc:spChg chg="mod">
          <ac:chgData name="Zoe Botten" userId="34cdffe6-6699-48db-9d7e-a6c23a39d37d" providerId="ADAL" clId="{9C1127A1-872D-4442-8EB5-C239E6390E21}" dt="2023-09-06T08:02:49.519" v="317" actId="12"/>
          <ac:spMkLst>
            <pc:docMk/>
            <pc:sldMk cId="1555935930" sldId="316"/>
            <ac:spMk id="7" creationId="{5DD92421-9D69-73DC-AF41-3DC947082C75}"/>
          </ac:spMkLst>
        </pc:spChg>
      </pc:sldChg>
      <pc:sldChg chg="modSp mod ord">
        <pc:chgData name="Zoe Botten" userId="34cdffe6-6699-48db-9d7e-a6c23a39d37d" providerId="ADAL" clId="{9C1127A1-872D-4442-8EB5-C239E6390E21}" dt="2023-09-08T10:50:32.042" v="540" actId="1036"/>
        <pc:sldMkLst>
          <pc:docMk/>
          <pc:sldMk cId="1807091795" sldId="317"/>
        </pc:sldMkLst>
        <pc:spChg chg="mod">
          <ac:chgData name="Zoe Botten" userId="34cdffe6-6699-48db-9d7e-a6c23a39d37d" providerId="ADAL" clId="{9C1127A1-872D-4442-8EB5-C239E6390E21}" dt="2023-09-06T08:04:00.617" v="325" actId="14100"/>
          <ac:spMkLst>
            <pc:docMk/>
            <pc:sldMk cId="1807091795" sldId="317"/>
            <ac:spMk id="7" creationId="{EAB594F2-376F-1165-D50C-F162F2575F61}"/>
          </ac:spMkLst>
        </pc:spChg>
        <pc:picChg chg="mod">
          <ac:chgData name="Zoe Botten" userId="34cdffe6-6699-48db-9d7e-a6c23a39d37d" providerId="ADAL" clId="{9C1127A1-872D-4442-8EB5-C239E6390E21}" dt="2023-09-08T10:50:32.042" v="540" actId="1036"/>
          <ac:picMkLst>
            <pc:docMk/>
            <pc:sldMk cId="1807091795" sldId="317"/>
            <ac:picMk id="5" creationId="{39255C99-868D-C492-7C80-12DBCFDBA7F0}"/>
          </ac:picMkLst>
        </pc:picChg>
      </pc:sldChg>
      <pc:sldChg chg="modSp mod ord">
        <pc:chgData name="Zoe Botten" userId="34cdffe6-6699-48db-9d7e-a6c23a39d37d" providerId="ADAL" clId="{9C1127A1-872D-4442-8EB5-C239E6390E21}" dt="2023-09-06T08:02:07.844" v="314" actId="14100"/>
        <pc:sldMkLst>
          <pc:docMk/>
          <pc:sldMk cId="818366137" sldId="321"/>
        </pc:sldMkLst>
        <pc:spChg chg="mod">
          <ac:chgData name="Zoe Botten" userId="34cdffe6-6699-48db-9d7e-a6c23a39d37d" providerId="ADAL" clId="{9C1127A1-872D-4442-8EB5-C239E6390E21}" dt="2023-09-06T08:02:07.844" v="314" actId="14100"/>
          <ac:spMkLst>
            <pc:docMk/>
            <pc:sldMk cId="818366137" sldId="321"/>
            <ac:spMk id="7" creationId="{4C2CBE8A-FD5A-7155-0612-6A7428D8A63F}"/>
          </ac:spMkLst>
        </pc:spChg>
      </pc:sldChg>
      <pc:sldChg chg="modSp mod">
        <pc:chgData name="Zoe Botten" userId="34cdffe6-6699-48db-9d7e-a6c23a39d37d" providerId="ADAL" clId="{9C1127A1-872D-4442-8EB5-C239E6390E21}" dt="2023-09-05T15:48:23.503" v="296" actId="20577"/>
        <pc:sldMkLst>
          <pc:docMk/>
          <pc:sldMk cId="4223343191" sldId="2147374608"/>
        </pc:sldMkLst>
        <pc:spChg chg="mod">
          <ac:chgData name="Zoe Botten" userId="34cdffe6-6699-48db-9d7e-a6c23a39d37d" providerId="ADAL" clId="{9C1127A1-872D-4442-8EB5-C239E6390E21}" dt="2023-09-05T15:48:23.503" v="296" actId="20577"/>
          <ac:spMkLst>
            <pc:docMk/>
            <pc:sldMk cId="4223343191" sldId="2147374608"/>
            <ac:spMk id="8" creationId="{BB05CB0F-E44C-D744-5231-6F85EC321A56}"/>
          </ac:spMkLst>
        </pc:spChg>
        <pc:picChg chg="mod">
          <ac:chgData name="Zoe Botten" userId="34cdffe6-6699-48db-9d7e-a6c23a39d37d" providerId="ADAL" clId="{9C1127A1-872D-4442-8EB5-C239E6390E21}" dt="2023-09-05T15:48:07.333" v="294" actId="14100"/>
          <ac:picMkLst>
            <pc:docMk/>
            <pc:sldMk cId="4223343191" sldId="2147374608"/>
            <ac:picMk id="6" creationId="{505EDA02-E409-9CD4-737D-CD48CCAB2CC7}"/>
          </ac:picMkLst>
        </pc:picChg>
      </pc:sldChg>
      <pc:sldChg chg="del ord">
        <pc:chgData name="Zoe Botten" userId="34cdffe6-6699-48db-9d7e-a6c23a39d37d" providerId="ADAL" clId="{9C1127A1-872D-4442-8EB5-C239E6390E21}" dt="2023-09-08T13:55:46.030" v="543" actId="47"/>
        <pc:sldMkLst>
          <pc:docMk/>
          <pc:sldMk cId="387745759" sldId="2147374613"/>
        </pc:sldMkLst>
      </pc:sldChg>
      <pc:sldChg chg="del">
        <pc:chgData name="Zoe Botten" userId="34cdffe6-6699-48db-9d7e-a6c23a39d37d" providerId="ADAL" clId="{9C1127A1-872D-4442-8EB5-C239E6390E21}" dt="2023-09-05T15:44:17.281" v="260" actId="47"/>
        <pc:sldMkLst>
          <pc:docMk/>
          <pc:sldMk cId="1064039612" sldId="2147374618"/>
        </pc:sldMkLst>
      </pc:sldChg>
      <pc:sldChg chg="modSp mod">
        <pc:chgData name="Zoe Botten" userId="34cdffe6-6699-48db-9d7e-a6c23a39d37d" providerId="ADAL" clId="{9C1127A1-872D-4442-8EB5-C239E6390E21}" dt="2023-09-05T15:44:43.045" v="262" actId="20577"/>
        <pc:sldMkLst>
          <pc:docMk/>
          <pc:sldMk cId="3785133184" sldId="2147374623"/>
        </pc:sldMkLst>
        <pc:spChg chg="mod">
          <ac:chgData name="Zoe Botten" userId="34cdffe6-6699-48db-9d7e-a6c23a39d37d" providerId="ADAL" clId="{9C1127A1-872D-4442-8EB5-C239E6390E21}" dt="2023-09-05T15:44:43.045" v="262" actId="20577"/>
          <ac:spMkLst>
            <pc:docMk/>
            <pc:sldMk cId="3785133184" sldId="2147374623"/>
            <ac:spMk id="4" creationId="{8687D625-BD9C-C6B3-1FF8-39D8ECCE4895}"/>
          </ac:spMkLst>
        </pc:spChg>
      </pc:sldChg>
      <pc:sldChg chg="addSp delSp modSp new mod ord">
        <pc:chgData name="Zoe Botten" userId="34cdffe6-6699-48db-9d7e-a6c23a39d37d" providerId="ADAL" clId="{9C1127A1-872D-4442-8EB5-C239E6390E21}" dt="2023-09-05T15:45:41.290" v="266"/>
        <pc:sldMkLst>
          <pc:docMk/>
          <pc:sldMk cId="1242444152" sldId="2147374624"/>
        </pc:sldMkLst>
        <pc:spChg chg="add mod">
          <ac:chgData name="Zoe Botten" userId="34cdffe6-6699-48db-9d7e-a6c23a39d37d" providerId="ADAL" clId="{9C1127A1-872D-4442-8EB5-C239E6390E21}" dt="2023-09-04T14:53:25.491" v="115" actId="14100"/>
          <ac:spMkLst>
            <pc:docMk/>
            <pc:sldMk cId="1242444152" sldId="2147374624"/>
            <ac:spMk id="8" creationId="{361933DB-6B87-03A3-0318-BB464077A06F}"/>
          </ac:spMkLst>
        </pc:spChg>
        <pc:picChg chg="add mod">
          <ac:chgData name="Zoe Botten" userId="34cdffe6-6699-48db-9d7e-a6c23a39d37d" providerId="ADAL" clId="{9C1127A1-872D-4442-8EB5-C239E6390E21}" dt="2023-09-04T14:50:02.878" v="112" actId="1076"/>
          <ac:picMkLst>
            <pc:docMk/>
            <pc:sldMk cId="1242444152" sldId="2147374624"/>
            <ac:picMk id="3" creationId="{7007213B-DD86-9C66-88D2-9029EA6A896F}"/>
          </ac:picMkLst>
        </pc:picChg>
        <pc:picChg chg="add del mod">
          <ac:chgData name="Zoe Botten" userId="34cdffe6-6699-48db-9d7e-a6c23a39d37d" providerId="ADAL" clId="{9C1127A1-872D-4442-8EB5-C239E6390E21}" dt="2023-09-04T14:49:50.525" v="110" actId="478"/>
          <ac:picMkLst>
            <pc:docMk/>
            <pc:sldMk cId="1242444152" sldId="2147374624"/>
            <ac:picMk id="5" creationId="{3805A76C-BA60-968F-B543-EE5C319A2EFE}"/>
          </ac:picMkLst>
        </pc:picChg>
        <pc:picChg chg="add mod">
          <ac:chgData name="Zoe Botten" userId="34cdffe6-6699-48db-9d7e-a6c23a39d37d" providerId="ADAL" clId="{9C1127A1-872D-4442-8EB5-C239E6390E21}" dt="2023-09-04T14:53:20.852" v="114" actId="1076"/>
          <ac:picMkLst>
            <pc:docMk/>
            <pc:sldMk cId="1242444152" sldId="2147374624"/>
            <ac:picMk id="7" creationId="{D9E2388E-A9FD-B708-C49D-4FC39F36BD81}"/>
          </ac:picMkLst>
        </pc:picChg>
      </pc:sldChg>
      <pc:sldChg chg="addSp modSp new del mod ord">
        <pc:chgData name="Zoe Botten" userId="34cdffe6-6699-48db-9d7e-a6c23a39d37d" providerId="ADAL" clId="{9C1127A1-872D-4442-8EB5-C239E6390E21}" dt="2023-09-08T13:55:34.664" v="541" actId="47"/>
        <pc:sldMkLst>
          <pc:docMk/>
          <pc:sldMk cId="1225863833" sldId="2147374625"/>
        </pc:sldMkLst>
        <pc:picChg chg="add mod">
          <ac:chgData name="Zoe Botten" userId="34cdffe6-6699-48db-9d7e-a6c23a39d37d" providerId="ADAL" clId="{9C1127A1-872D-4442-8EB5-C239E6390E21}" dt="2023-09-04T15:13:45.046" v="120" actId="1076"/>
          <ac:picMkLst>
            <pc:docMk/>
            <pc:sldMk cId="1225863833" sldId="2147374625"/>
            <ac:picMk id="3" creationId="{7CBBFCC3-4F52-B7DB-0794-87388C269D9A}"/>
          </ac:picMkLst>
        </pc:picChg>
      </pc:sldChg>
      <pc:sldChg chg="addSp modSp new mod ord">
        <pc:chgData name="Zoe Botten" userId="34cdffe6-6699-48db-9d7e-a6c23a39d37d" providerId="ADAL" clId="{9C1127A1-872D-4442-8EB5-C239E6390E21}" dt="2023-09-05T15:45:51.429" v="272"/>
        <pc:sldMkLst>
          <pc:docMk/>
          <pc:sldMk cId="4063306338" sldId="2147374626"/>
        </pc:sldMkLst>
        <pc:spChg chg="add mod">
          <ac:chgData name="Zoe Botten" userId="34cdffe6-6699-48db-9d7e-a6c23a39d37d" providerId="ADAL" clId="{9C1127A1-872D-4442-8EB5-C239E6390E21}" dt="2023-09-05T15:29:51.733" v="135" actId="14100"/>
          <ac:spMkLst>
            <pc:docMk/>
            <pc:sldMk cId="4063306338" sldId="2147374626"/>
            <ac:spMk id="2" creationId="{410A396F-A28E-962E-2A48-50D2069B1DC0}"/>
          </ac:spMkLst>
        </pc:spChg>
        <pc:spChg chg="add mod">
          <ac:chgData name="Zoe Botten" userId="34cdffe6-6699-48db-9d7e-a6c23a39d37d" providerId="ADAL" clId="{9C1127A1-872D-4442-8EB5-C239E6390E21}" dt="2023-09-05T15:31:37.983" v="144" actId="20577"/>
          <ac:spMkLst>
            <pc:docMk/>
            <pc:sldMk cId="4063306338" sldId="2147374626"/>
            <ac:spMk id="4" creationId="{F834FB10-8063-7A18-C3F4-1E10AB24D788}"/>
          </ac:spMkLst>
        </pc:spChg>
        <pc:spChg chg="add mod">
          <ac:chgData name="Zoe Botten" userId="34cdffe6-6699-48db-9d7e-a6c23a39d37d" providerId="ADAL" clId="{9C1127A1-872D-4442-8EB5-C239E6390E21}" dt="2023-09-05T15:32:36.729" v="150" actId="1076"/>
          <ac:spMkLst>
            <pc:docMk/>
            <pc:sldMk cId="4063306338" sldId="2147374626"/>
            <ac:spMk id="7" creationId="{FEF2AEEE-52DA-D5C5-6F86-D0237BC4FED5}"/>
          </ac:spMkLst>
        </pc:spChg>
        <pc:picChg chg="add mod">
          <ac:chgData name="Zoe Botten" userId="34cdffe6-6699-48db-9d7e-a6c23a39d37d" providerId="ADAL" clId="{9C1127A1-872D-4442-8EB5-C239E6390E21}" dt="2023-09-05T15:32:07.898" v="148" actId="14100"/>
          <ac:picMkLst>
            <pc:docMk/>
            <pc:sldMk cId="4063306338" sldId="2147374626"/>
            <ac:picMk id="5" creationId="{9D0F90E8-CD60-93DC-13EF-F1B9F90B7129}"/>
          </ac:picMkLst>
        </pc:picChg>
      </pc:sldChg>
      <pc:sldChg chg="modSp del mod">
        <pc:chgData name="Zoe Botten" userId="34cdffe6-6699-48db-9d7e-a6c23a39d37d" providerId="ADAL" clId="{9C1127A1-872D-4442-8EB5-C239E6390E21}" dt="2023-09-05T15:44:05.584" v="257" actId="47"/>
        <pc:sldMkLst>
          <pc:docMk/>
          <pc:sldMk cId="3934872524" sldId="2147374627"/>
        </pc:sldMkLst>
        <pc:graphicFrameChg chg="modGraphic">
          <ac:chgData name="Zoe Botten" userId="34cdffe6-6699-48db-9d7e-a6c23a39d37d" providerId="ADAL" clId="{9C1127A1-872D-4442-8EB5-C239E6390E21}" dt="2023-09-05T15:34:17.891" v="155" actId="14734"/>
          <ac:graphicFrameMkLst>
            <pc:docMk/>
            <pc:sldMk cId="3934872524" sldId="2147374627"/>
            <ac:graphicFrameMk id="3" creationId="{85E159DC-F30F-9D3F-8DDC-099CF3B068C1}"/>
          </ac:graphicFrameMkLst>
        </pc:graphicFrameChg>
      </pc:sldChg>
      <pc:sldChg chg="addSp delSp modSp new mod ord">
        <pc:chgData name="Zoe Botten" userId="34cdffe6-6699-48db-9d7e-a6c23a39d37d" providerId="ADAL" clId="{9C1127A1-872D-4442-8EB5-C239E6390E21}" dt="2023-09-06T13:29:11.904" v="351" actId="207"/>
        <pc:sldMkLst>
          <pc:docMk/>
          <pc:sldMk cId="1008525775" sldId="2147374628"/>
        </pc:sldMkLst>
        <pc:spChg chg="add mod">
          <ac:chgData name="Zoe Botten" userId="34cdffe6-6699-48db-9d7e-a6c23a39d37d" providerId="ADAL" clId="{9C1127A1-872D-4442-8EB5-C239E6390E21}" dt="2023-09-06T13:29:11.904" v="351" actId="207"/>
          <ac:spMkLst>
            <pc:docMk/>
            <pc:sldMk cId="1008525775" sldId="2147374628"/>
            <ac:spMk id="2" creationId="{78AA3AF2-8020-209C-EA4D-5A876CC0A3CE}"/>
          </ac:spMkLst>
        </pc:spChg>
        <pc:spChg chg="add mod">
          <ac:chgData name="Zoe Botten" userId="34cdffe6-6699-48db-9d7e-a6c23a39d37d" providerId="ADAL" clId="{9C1127A1-872D-4442-8EB5-C239E6390E21}" dt="2023-09-06T13:29:04.117" v="350" actId="207"/>
          <ac:spMkLst>
            <pc:docMk/>
            <pc:sldMk cId="1008525775" sldId="2147374628"/>
            <ac:spMk id="4" creationId="{EE3C8685-B68E-548E-0701-CA94DDC8C360}"/>
          </ac:spMkLst>
        </pc:spChg>
        <pc:spChg chg="add del mod">
          <ac:chgData name="Zoe Botten" userId="34cdffe6-6699-48db-9d7e-a6c23a39d37d" providerId="ADAL" clId="{9C1127A1-872D-4442-8EB5-C239E6390E21}" dt="2023-09-06T13:28:26.159" v="349" actId="478"/>
          <ac:spMkLst>
            <pc:docMk/>
            <pc:sldMk cId="1008525775" sldId="2147374628"/>
            <ac:spMk id="5" creationId="{B337B7B2-7A8E-C855-C969-38456854C13C}"/>
          </ac:spMkLst>
        </pc:spChg>
        <pc:spChg chg="add mod">
          <ac:chgData name="Zoe Botten" userId="34cdffe6-6699-48db-9d7e-a6c23a39d37d" providerId="ADAL" clId="{9C1127A1-872D-4442-8EB5-C239E6390E21}" dt="2023-09-05T15:42:42.732" v="249" actId="1076"/>
          <ac:spMkLst>
            <pc:docMk/>
            <pc:sldMk cId="1008525775" sldId="2147374628"/>
            <ac:spMk id="6" creationId="{D2C17A17-2192-DE11-5451-96D81110CE7B}"/>
          </ac:spMkLst>
        </pc:spChg>
        <pc:spChg chg="add mod">
          <ac:chgData name="Zoe Botten" userId="34cdffe6-6699-48db-9d7e-a6c23a39d37d" providerId="ADAL" clId="{9C1127A1-872D-4442-8EB5-C239E6390E21}" dt="2023-09-05T15:42:58.583" v="253" actId="1076"/>
          <ac:spMkLst>
            <pc:docMk/>
            <pc:sldMk cId="1008525775" sldId="2147374628"/>
            <ac:spMk id="7" creationId="{02A8A6BC-621E-E9FF-3640-03CEC0E3B6A2}"/>
          </ac:spMkLst>
        </pc:spChg>
        <pc:spChg chg="add mod">
          <ac:chgData name="Zoe Botten" userId="34cdffe6-6699-48db-9d7e-a6c23a39d37d" providerId="ADAL" clId="{9C1127A1-872D-4442-8EB5-C239E6390E21}" dt="2023-09-05T15:42:53.742" v="252" actId="1076"/>
          <ac:spMkLst>
            <pc:docMk/>
            <pc:sldMk cId="1008525775" sldId="2147374628"/>
            <ac:spMk id="8" creationId="{6C1D613A-DF49-9139-6E75-27CC700D7F94}"/>
          </ac:spMkLst>
        </pc:spChg>
        <pc:spChg chg="add mod">
          <ac:chgData name="Zoe Botten" userId="34cdffe6-6699-48db-9d7e-a6c23a39d37d" providerId="ADAL" clId="{9C1127A1-872D-4442-8EB5-C239E6390E21}" dt="2023-09-05T15:42:48.930" v="251" actId="1076"/>
          <ac:spMkLst>
            <pc:docMk/>
            <pc:sldMk cId="1008525775" sldId="2147374628"/>
            <ac:spMk id="9" creationId="{14DDF976-E701-DEF6-046F-66C95649C489}"/>
          </ac:spMkLst>
        </pc:spChg>
        <pc:spChg chg="add mod">
          <ac:chgData name="Zoe Botten" userId="34cdffe6-6699-48db-9d7e-a6c23a39d37d" providerId="ADAL" clId="{9C1127A1-872D-4442-8EB5-C239E6390E21}" dt="2023-09-05T15:42:45.314" v="250" actId="1076"/>
          <ac:spMkLst>
            <pc:docMk/>
            <pc:sldMk cId="1008525775" sldId="2147374628"/>
            <ac:spMk id="10" creationId="{89972D5E-D81C-5AAE-17AF-A9371E1D6897}"/>
          </ac:spMkLst>
        </pc:spChg>
        <pc:spChg chg="add mod">
          <ac:chgData name="Zoe Botten" userId="34cdffe6-6699-48db-9d7e-a6c23a39d37d" providerId="ADAL" clId="{9C1127A1-872D-4442-8EB5-C239E6390E21}" dt="2023-09-05T15:40:49.462" v="237"/>
          <ac:spMkLst>
            <pc:docMk/>
            <pc:sldMk cId="1008525775" sldId="2147374628"/>
            <ac:spMk id="11" creationId="{D024F28A-5115-2CF5-B906-5B0E0FAB4E68}"/>
          </ac:spMkLst>
        </pc:spChg>
        <pc:spChg chg="add mod">
          <ac:chgData name="Zoe Botten" userId="34cdffe6-6699-48db-9d7e-a6c23a39d37d" providerId="ADAL" clId="{9C1127A1-872D-4442-8EB5-C239E6390E21}" dt="2023-09-05T15:41:10.657" v="238"/>
          <ac:spMkLst>
            <pc:docMk/>
            <pc:sldMk cId="1008525775" sldId="2147374628"/>
            <ac:spMk id="12" creationId="{438F4E85-8340-B4FA-8774-D2EDD456E5BB}"/>
          </ac:spMkLst>
        </pc:spChg>
        <pc:spChg chg="add mod">
          <ac:chgData name="Zoe Botten" userId="34cdffe6-6699-48db-9d7e-a6c23a39d37d" providerId="ADAL" clId="{9C1127A1-872D-4442-8EB5-C239E6390E21}" dt="2023-09-05T15:41:19.146" v="239"/>
          <ac:spMkLst>
            <pc:docMk/>
            <pc:sldMk cId="1008525775" sldId="2147374628"/>
            <ac:spMk id="13" creationId="{9E9A0682-DDAB-E49C-F9B6-99DF0F9447FD}"/>
          </ac:spMkLst>
        </pc:spChg>
        <pc:spChg chg="add mod">
          <ac:chgData name="Zoe Botten" userId="34cdffe6-6699-48db-9d7e-a6c23a39d37d" providerId="ADAL" clId="{9C1127A1-872D-4442-8EB5-C239E6390E21}" dt="2023-09-05T15:41:30.905" v="240"/>
          <ac:spMkLst>
            <pc:docMk/>
            <pc:sldMk cId="1008525775" sldId="2147374628"/>
            <ac:spMk id="14" creationId="{67303000-E393-B090-E92D-396F24EB8B87}"/>
          </ac:spMkLst>
        </pc:spChg>
        <pc:spChg chg="add mod">
          <ac:chgData name="Zoe Botten" userId="34cdffe6-6699-48db-9d7e-a6c23a39d37d" providerId="ADAL" clId="{9C1127A1-872D-4442-8EB5-C239E6390E21}" dt="2023-09-05T15:41:42.087" v="241"/>
          <ac:spMkLst>
            <pc:docMk/>
            <pc:sldMk cId="1008525775" sldId="2147374628"/>
            <ac:spMk id="15" creationId="{40E881D3-3029-D07D-9C74-ADF8E9391A91}"/>
          </ac:spMkLst>
        </pc:spChg>
        <pc:spChg chg="add mod">
          <ac:chgData name="Zoe Botten" userId="34cdffe6-6699-48db-9d7e-a6c23a39d37d" providerId="ADAL" clId="{9C1127A1-872D-4442-8EB5-C239E6390E21}" dt="2023-09-05T15:41:59.510" v="242"/>
          <ac:spMkLst>
            <pc:docMk/>
            <pc:sldMk cId="1008525775" sldId="2147374628"/>
            <ac:spMk id="16" creationId="{A8CEA15D-9F4A-70D7-CAE1-C54A96BB6ADA}"/>
          </ac:spMkLst>
        </pc:spChg>
        <pc:picChg chg="add mod">
          <ac:chgData name="Zoe Botten" userId="34cdffe6-6699-48db-9d7e-a6c23a39d37d" providerId="ADAL" clId="{9C1127A1-872D-4442-8EB5-C239E6390E21}" dt="2023-09-05T15:43:47.961" v="256" actId="207"/>
          <ac:picMkLst>
            <pc:docMk/>
            <pc:sldMk cId="1008525775" sldId="2147374628"/>
            <ac:picMk id="3" creationId="{191197C3-B1CC-CB7F-8B14-315502A77DA0}"/>
          </ac:picMkLst>
        </pc:picChg>
      </pc:sldChg>
      <pc:sldChg chg="del">
        <pc:chgData name="Zoe Botten" userId="34cdffe6-6699-48db-9d7e-a6c23a39d37d" providerId="ADAL" clId="{9C1127A1-872D-4442-8EB5-C239E6390E21}" dt="2023-09-05T15:34:51.677" v="156" actId="47"/>
        <pc:sldMkLst>
          <pc:docMk/>
          <pc:sldMk cId="2099245174" sldId="2147374628"/>
        </pc:sldMkLst>
      </pc:sldChg>
      <pc:sldChg chg="addSp delSp modSp new del mod setBg">
        <pc:chgData name="Zoe Botten" userId="34cdffe6-6699-48db-9d7e-a6c23a39d37d" providerId="ADAL" clId="{9C1127A1-872D-4442-8EB5-C239E6390E21}" dt="2023-09-08T13:55:49.651" v="544" actId="2696"/>
        <pc:sldMkLst>
          <pc:docMk/>
          <pc:sldMk cId="3857435822" sldId="2147374629"/>
        </pc:sldMkLst>
        <pc:spChg chg="add del">
          <ac:chgData name="Zoe Botten" userId="34cdffe6-6699-48db-9d7e-a6c23a39d37d" providerId="ADAL" clId="{9C1127A1-872D-4442-8EB5-C239E6390E21}" dt="2023-09-06T14:14:47.417" v="387" actId="26606"/>
          <ac:spMkLst>
            <pc:docMk/>
            <pc:sldMk cId="3857435822" sldId="2147374629"/>
            <ac:spMk id="20" creationId="{E1750109-3B91-4506-B997-0CD8E35A1488}"/>
          </ac:spMkLst>
        </pc:spChg>
        <pc:spChg chg="add del">
          <ac:chgData name="Zoe Botten" userId="34cdffe6-6699-48db-9d7e-a6c23a39d37d" providerId="ADAL" clId="{9C1127A1-872D-4442-8EB5-C239E6390E21}" dt="2023-09-06T14:14:47.417" v="387" actId="26606"/>
          <ac:spMkLst>
            <pc:docMk/>
            <pc:sldMk cId="3857435822" sldId="2147374629"/>
            <ac:spMk id="22" creationId="{E72D8D1B-59F6-4FF3-8547-9BBB6129F2FA}"/>
          </ac:spMkLst>
        </pc:spChg>
        <pc:spChg chg="add del">
          <ac:chgData name="Zoe Botten" userId="34cdffe6-6699-48db-9d7e-a6c23a39d37d" providerId="ADAL" clId="{9C1127A1-872D-4442-8EB5-C239E6390E21}" dt="2023-09-06T14:14:47.417" v="387" actId="26606"/>
          <ac:spMkLst>
            <pc:docMk/>
            <pc:sldMk cId="3857435822" sldId="2147374629"/>
            <ac:spMk id="24" creationId="{14044C96-7CFD-44DB-A579-D77B0D37C681}"/>
          </ac:spMkLst>
        </pc:spChg>
        <pc:spChg chg="add del">
          <ac:chgData name="Zoe Botten" userId="34cdffe6-6699-48db-9d7e-a6c23a39d37d" providerId="ADAL" clId="{9C1127A1-872D-4442-8EB5-C239E6390E21}" dt="2023-09-06T14:14:47.417" v="387" actId="26606"/>
          <ac:spMkLst>
            <pc:docMk/>
            <pc:sldMk cId="3857435822" sldId="2147374629"/>
            <ac:spMk id="26" creationId="{8FC8C21F-9484-4A71-ABFA-6C10682FAC3E}"/>
          </ac:spMkLst>
        </pc:spChg>
        <pc:spChg chg="add del">
          <ac:chgData name="Zoe Botten" userId="34cdffe6-6699-48db-9d7e-a6c23a39d37d" providerId="ADAL" clId="{9C1127A1-872D-4442-8EB5-C239E6390E21}" dt="2023-09-06T14:14:47.417" v="387" actId="26606"/>
          <ac:spMkLst>
            <pc:docMk/>
            <pc:sldMk cId="3857435822" sldId="2147374629"/>
            <ac:spMk id="28" creationId="{2C444748-5A8D-4B53-89FE-42B455DFA2D1}"/>
          </ac:spMkLst>
        </pc:spChg>
        <pc:spChg chg="add del">
          <ac:chgData name="Zoe Botten" userId="34cdffe6-6699-48db-9d7e-a6c23a39d37d" providerId="ADAL" clId="{9C1127A1-872D-4442-8EB5-C239E6390E21}" dt="2023-09-06T14:14:47.417" v="387" actId="26606"/>
          <ac:spMkLst>
            <pc:docMk/>
            <pc:sldMk cId="3857435822" sldId="2147374629"/>
            <ac:spMk id="30" creationId="{F4FFA271-A10A-4AC3-8F06-E3313A197A80}"/>
          </ac:spMkLst>
        </pc:spChg>
        <pc:spChg chg="add del">
          <ac:chgData name="Zoe Botten" userId="34cdffe6-6699-48db-9d7e-a6c23a39d37d" providerId="ADAL" clId="{9C1127A1-872D-4442-8EB5-C239E6390E21}" dt="2023-09-06T14:15:03.202" v="389" actId="26606"/>
          <ac:spMkLst>
            <pc:docMk/>
            <pc:sldMk cId="3857435822" sldId="2147374629"/>
            <ac:spMk id="32" creationId="{F82BF3E2-EB0E-40D6-8835-2367A5316CA4}"/>
          </ac:spMkLst>
        </pc:spChg>
        <pc:spChg chg="add del">
          <ac:chgData name="Zoe Botten" userId="34cdffe6-6699-48db-9d7e-a6c23a39d37d" providerId="ADAL" clId="{9C1127A1-872D-4442-8EB5-C239E6390E21}" dt="2023-09-06T14:15:03.202" v="389" actId="26606"/>
          <ac:spMkLst>
            <pc:docMk/>
            <pc:sldMk cId="3857435822" sldId="2147374629"/>
            <ac:spMk id="33" creationId="{CB6FFAAC-8A48-4FBF-BAFE-BAD367694022}"/>
          </ac:spMkLst>
        </pc:spChg>
        <pc:spChg chg="add del">
          <ac:chgData name="Zoe Botten" userId="34cdffe6-6699-48db-9d7e-a6c23a39d37d" providerId="ADAL" clId="{9C1127A1-872D-4442-8EB5-C239E6390E21}" dt="2023-09-06T14:15:03.202" v="389" actId="26606"/>
          <ac:spMkLst>
            <pc:docMk/>
            <pc:sldMk cId="3857435822" sldId="2147374629"/>
            <ac:spMk id="34" creationId="{481E86DD-89E6-42B2-8675-84B7C56BFF7D}"/>
          </ac:spMkLst>
        </pc:spChg>
        <pc:spChg chg="add del">
          <ac:chgData name="Zoe Botten" userId="34cdffe6-6699-48db-9d7e-a6c23a39d37d" providerId="ADAL" clId="{9C1127A1-872D-4442-8EB5-C239E6390E21}" dt="2023-09-06T14:15:03.202" v="389" actId="26606"/>
          <ac:spMkLst>
            <pc:docMk/>
            <pc:sldMk cId="3857435822" sldId="2147374629"/>
            <ac:spMk id="35" creationId="{440EF577-B6F8-4C57-B956-AB860B388EB8}"/>
          </ac:spMkLst>
        </pc:spChg>
        <pc:spChg chg="add del">
          <ac:chgData name="Zoe Botten" userId="34cdffe6-6699-48db-9d7e-a6c23a39d37d" providerId="ADAL" clId="{9C1127A1-872D-4442-8EB5-C239E6390E21}" dt="2023-09-06T14:15:03.202" v="389" actId="26606"/>
          <ac:spMkLst>
            <pc:docMk/>
            <pc:sldMk cId="3857435822" sldId="2147374629"/>
            <ac:spMk id="36" creationId="{EA518CE4-E4D4-4D8A-980F-6D692AC96949}"/>
          </ac:spMkLst>
        </pc:spChg>
        <pc:spChg chg="add del">
          <ac:chgData name="Zoe Botten" userId="34cdffe6-6699-48db-9d7e-a6c23a39d37d" providerId="ADAL" clId="{9C1127A1-872D-4442-8EB5-C239E6390E21}" dt="2023-09-06T14:15:03.202" v="389" actId="26606"/>
          <ac:spMkLst>
            <pc:docMk/>
            <pc:sldMk cId="3857435822" sldId="2147374629"/>
            <ac:spMk id="37" creationId="{5E6FAE32-AB12-4E77-A677-F6BD5D71ADD0}"/>
          </ac:spMkLst>
        </pc:spChg>
        <pc:picChg chg="add del mod">
          <ac:chgData name="Zoe Botten" userId="34cdffe6-6699-48db-9d7e-a6c23a39d37d" providerId="ADAL" clId="{9C1127A1-872D-4442-8EB5-C239E6390E21}" dt="2023-09-06T13:44:09.871" v="366" actId="478"/>
          <ac:picMkLst>
            <pc:docMk/>
            <pc:sldMk cId="3857435822" sldId="2147374629"/>
            <ac:picMk id="3" creationId="{3DFBB907-B2FF-C12F-A0DA-104948B94143}"/>
          </ac:picMkLst>
        </pc:picChg>
        <pc:picChg chg="add mod ord">
          <ac:chgData name="Zoe Botten" userId="34cdffe6-6699-48db-9d7e-a6c23a39d37d" providerId="ADAL" clId="{9C1127A1-872D-4442-8EB5-C239E6390E21}" dt="2023-09-06T14:15:40.262" v="397" actId="14100"/>
          <ac:picMkLst>
            <pc:docMk/>
            <pc:sldMk cId="3857435822" sldId="2147374629"/>
            <ac:picMk id="5" creationId="{6A72B031-EABC-4E22-9713-EFCAE4773B0F}"/>
          </ac:picMkLst>
        </pc:picChg>
        <pc:picChg chg="add mod ord">
          <ac:chgData name="Zoe Botten" userId="34cdffe6-6699-48db-9d7e-a6c23a39d37d" providerId="ADAL" clId="{9C1127A1-872D-4442-8EB5-C239E6390E21}" dt="2023-09-06T14:19:10.906" v="407" actId="14100"/>
          <ac:picMkLst>
            <pc:docMk/>
            <pc:sldMk cId="3857435822" sldId="2147374629"/>
            <ac:picMk id="7" creationId="{BCB877FA-05A1-FFBC-262A-3B3B164056FE}"/>
          </ac:picMkLst>
        </pc:picChg>
        <pc:picChg chg="add del mod">
          <ac:chgData name="Zoe Botten" userId="34cdffe6-6699-48db-9d7e-a6c23a39d37d" providerId="ADAL" clId="{9C1127A1-872D-4442-8EB5-C239E6390E21}" dt="2023-09-06T13:45:34.925" v="374" actId="478"/>
          <ac:picMkLst>
            <pc:docMk/>
            <pc:sldMk cId="3857435822" sldId="2147374629"/>
            <ac:picMk id="9" creationId="{861824F3-7697-90D0-55B0-1ACBF6AEDD89}"/>
          </ac:picMkLst>
        </pc:picChg>
        <pc:picChg chg="add mod ord">
          <ac:chgData name="Zoe Botten" userId="34cdffe6-6699-48db-9d7e-a6c23a39d37d" providerId="ADAL" clId="{9C1127A1-872D-4442-8EB5-C239E6390E21}" dt="2023-09-06T14:19:02.317" v="406" actId="14100"/>
          <ac:picMkLst>
            <pc:docMk/>
            <pc:sldMk cId="3857435822" sldId="2147374629"/>
            <ac:picMk id="11" creationId="{1E0AA65B-B800-B916-75C6-A88EB4BA8F34}"/>
          </ac:picMkLst>
        </pc:picChg>
        <pc:picChg chg="add mod ord">
          <ac:chgData name="Zoe Botten" userId="34cdffe6-6699-48db-9d7e-a6c23a39d37d" providerId="ADAL" clId="{9C1127A1-872D-4442-8EB5-C239E6390E21}" dt="2023-09-06T14:18:45.402" v="403" actId="14100"/>
          <ac:picMkLst>
            <pc:docMk/>
            <pc:sldMk cId="3857435822" sldId="2147374629"/>
            <ac:picMk id="13" creationId="{BB2E2556-DF88-E54E-B726-756808771257}"/>
          </ac:picMkLst>
        </pc:picChg>
        <pc:picChg chg="add mod ord">
          <ac:chgData name="Zoe Botten" userId="34cdffe6-6699-48db-9d7e-a6c23a39d37d" providerId="ADAL" clId="{9C1127A1-872D-4442-8EB5-C239E6390E21}" dt="2023-09-06T14:15:03.208" v="390" actId="26606"/>
          <ac:picMkLst>
            <pc:docMk/>
            <pc:sldMk cId="3857435822" sldId="2147374629"/>
            <ac:picMk id="15" creationId="{B827C474-8A8B-8DC0-92A0-FDD7415BE515}"/>
          </ac:picMkLst>
        </pc:picChg>
        <pc:cxnChg chg="add">
          <ac:chgData name="Zoe Botten" userId="34cdffe6-6699-48db-9d7e-a6c23a39d37d" providerId="ADAL" clId="{9C1127A1-872D-4442-8EB5-C239E6390E21}" dt="2023-09-06T14:15:03.208" v="390" actId="26606"/>
          <ac:cxnSpMkLst>
            <pc:docMk/>
            <pc:sldMk cId="3857435822" sldId="2147374629"/>
            <ac:cxnSpMk id="39" creationId="{B817B4B8-5E01-4B44-BC25-876D56C12149}"/>
          </ac:cxnSpMkLst>
        </pc:cxnChg>
        <pc:cxnChg chg="add">
          <ac:chgData name="Zoe Botten" userId="34cdffe6-6699-48db-9d7e-a6c23a39d37d" providerId="ADAL" clId="{9C1127A1-872D-4442-8EB5-C239E6390E21}" dt="2023-09-06T14:15:03.208" v="390" actId="26606"/>
          <ac:cxnSpMkLst>
            <pc:docMk/>
            <pc:sldMk cId="3857435822" sldId="2147374629"/>
            <ac:cxnSpMk id="40" creationId="{D683D1A4-93E5-4A4D-B103-8223A220EB2B}"/>
          </ac:cxnSpMkLst>
        </pc:cxnChg>
        <pc:cxnChg chg="add">
          <ac:chgData name="Zoe Botten" userId="34cdffe6-6699-48db-9d7e-a6c23a39d37d" providerId="ADAL" clId="{9C1127A1-872D-4442-8EB5-C239E6390E21}" dt="2023-09-06T14:15:03.208" v="390" actId="26606"/>
          <ac:cxnSpMkLst>
            <pc:docMk/>
            <pc:sldMk cId="3857435822" sldId="2147374629"/>
            <ac:cxnSpMk id="41" creationId="{B0E8ABF4-C289-489E-BEFB-3077F9D9C773}"/>
          </ac:cxnSpMkLst>
        </pc:cxnChg>
        <pc:cxnChg chg="add">
          <ac:chgData name="Zoe Botten" userId="34cdffe6-6699-48db-9d7e-a6c23a39d37d" providerId="ADAL" clId="{9C1127A1-872D-4442-8EB5-C239E6390E21}" dt="2023-09-06T14:15:03.208" v="390" actId="26606"/>
          <ac:cxnSpMkLst>
            <pc:docMk/>
            <pc:sldMk cId="3857435822" sldId="2147374629"/>
            <ac:cxnSpMk id="42" creationId="{7989CFA0-35DD-4943-B365-488C66B9B192}"/>
          </ac:cxnSpMkLst>
        </pc:cxnChg>
        <pc:cxnChg chg="add">
          <ac:chgData name="Zoe Botten" userId="34cdffe6-6699-48db-9d7e-a6c23a39d37d" providerId="ADAL" clId="{9C1127A1-872D-4442-8EB5-C239E6390E21}" dt="2023-09-06T14:15:03.208" v="390" actId="26606"/>
          <ac:cxnSpMkLst>
            <pc:docMk/>
            <pc:sldMk cId="3857435822" sldId="2147374629"/>
            <ac:cxnSpMk id="43" creationId="{688AD040-1A2B-4FB4-A345-7B9F3E5ED9B0}"/>
          </ac:cxnSpMkLst>
        </pc:cxnChg>
        <pc:cxnChg chg="add">
          <ac:chgData name="Zoe Botten" userId="34cdffe6-6699-48db-9d7e-a6c23a39d37d" providerId="ADAL" clId="{9C1127A1-872D-4442-8EB5-C239E6390E21}" dt="2023-09-06T14:15:03.208" v="390" actId="26606"/>
          <ac:cxnSpMkLst>
            <pc:docMk/>
            <pc:sldMk cId="3857435822" sldId="2147374629"/>
            <ac:cxnSpMk id="44" creationId="{823B704A-724B-41D6-8F33-76939E727D2A}"/>
          </ac:cxnSpMkLst>
        </pc:cxnChg>
      </pc:sldChg>
      <pc:sldChg chg="addSp delSp modSp add mod">
        <pc:chgData name="Zoe Botten" userId="34cdffe6-6699-48db-9d7e-a6c23a39d37d" providerId="ADAL" clId="{9C1127A1-872D-4442-8EB5-C239E6390E21}" dt="2023-09-06T16:07:38.739" v="537" actId="20577"/>
        <pc:sldMkLst>
          <pc:docMk/>
          <pc:sldMk cId="1978776735" sldId="2147374630"/>
        </pc:sldMkLst>
        <pc:spChg chg="add mod">
          <ac:chgData name="Zoe Botten" userId="34cdffe6-6699-48db-9d7e-a6c23a39d37d" providerId="ADAL" clId="{9C1127A1-872D-4442-8EB5-C239E6390E21}" dt="2023-09-06T16:07:38.739" v="537" actId="20577"/>
          <ac:spMkLst>
            <pc:docMk/>
            <pc:sldMk cId="1978776735" sldId="2147374630"/>
            <ac:spMk id="6" creationId="{A56ABE7B-1335-DA75-ACA0-93B8D89EF90B}"/>
          </ac:spMkLst>
        </pc:spChg>
        <pc:spChg chg="del">
          <ac:chgData name="Zoe Botten" userId="34cdffe6-6699-48db-9d7e-a6c23a39d37d" providerId="ADAL" clId="{9C1127A1-872D-4442-8EB5-C239E6390E21}" dt="2023-09-06T14:19:58.379" v="425" actId="478"/>
          <ac:spMkLst>
            <pc:docMk/>
            <pc:sldMk cId="1978776735" sldId="2147374630"/>
            <ac:spMk id="7" creationId="{ACD33EAE-1C9E-E433-E039-0B04411005FC}"/>
          </ac:spMkLst>
        </pc:spChg>
        <pc:spChg chg="mod">
          <ac:chgData name="Zoe Botten" userId="34cdffe6-6699-48db-9d7e-a6c23a39d37d" providerId="ADAL" clId="{9C1127A1-872D-4442-8EB5-C239E6390E21}" dt="2023-09-06T14:19:56.022" v="424" actId="20577"/>
          <ac:spMkLst>
            <pc:docMk/>
            <pc:sldMk cId="1978776735" sldId="2147374630"/>
            <ac:spMk id="8" creationId="{BBB9C805-387C-77BD-B0BE-75AE9D8860BC}"/>
          </ac:spMkLst>
        </pc:spChg>
        <pc:picChg chg="del">
          <ac:chgData name="Zoe Botten" userId="34cdffe6-6699-48db-9d7e-a6c23a39d37d" providerId="ADAL" clId="{9C1127A1-872D-4442-8EB5-C239E6390E21}" dt="2023-09-06T14:19:59.571" v="426" actId="478"/>
          <ac:picMkLst>
            <pc:docMk/>
            <pc:sldMk cId="1978776735" sldId="2147374630"/>
            <ac:picMk id="5" creationId="{B11CD3E7-F2DA-E045-C66F-9AD85F144982}"/>
          </ac:picMkLst>
        </pc:picChg>
        <pc:picChg chg="add mod">
          <ac:chgData name="Zoe Botten" userId="34cdffe6-6699-48db-9d7e-a6c23a39d37d" providerId="ADAL" clId="{9C1127A1-872D-4442-8EB5-C239E6390E21}" dt="2023-09-06T14:22:51.906" v="454" actId="14100"/>
          <ac:picMkLst>
            <pc:docMk/>
            <pc:sldMk cId="1978776735" sldId="2147374630"/>
            <ac:picMk id="1026" creationId="{66039147-B120-05B8-0CC8-A4A7DAB8442D}"/>
          </ac:picMkLst>
        </pc:picChg>
      </pc:sldChg>
    </pc:docChg>
  </pc:docChgLst>
  <pc:docChgLst>
    <pc:chgData name="Zoe Botten" userId="34cdffe6-6699-48db-9d7e-a6c23a39d37d" providerId="ADAL" clId="{520F840F-AD0F-4D36-B2BD-189EDBE7DD05}"/>
    <pc:docChg chg="custSel modSld">
      <pc:chgData name="Zoe Botten" userId="34cdffe6-6699-48db-9d7e-a6c23a39d37d" providerId="ADAL" clId="{520F840F-AD0F-4D36-B2BD-189EDBE7DD05}" dt="2023-08-29T10:16:03.854" v="119" actId="5793"/>
      <pc:docMkLst>
        <pc:docMk/>
      </pc:docMkLst>
      <pc:sldChg chg="modSp mod">
        <pc:chgData name="Zoe Botten" userId="34cdffe6-6699-48db-9d7e-a6c23a39d37d" providerId="ADAL" clId="{520F840F-AD0F-4D36-B2BD-189EDBE7DD05}" dt="2023-08-29T10:16:03.854" v="119" actId="5793"/>
        <pc:sldMkLst>
          <pc:docMk/>
          <pc:sldMk cId="1812913325" sldId="263"/>
        </pc:sldMkLst>
        <pc:spChg chg="mod">
          <ac:chgData name="Zoe Botten" userId="34cdffe6-6699-48db-9d7e-a6c23a39d37d" providerId="ADAL" clId="{520F840F-AD0F-4D36-B2BD-189EDBE7DD05}" dt="2023-08-29T10:16:03.854" v="119" actId="5793"/>
          <ac:spMkLst>
            <pc:docMk/>
            <pc:sldMk cId="1812913325" sldId="263"/>
            <ac:spMk id="4" creationId="{8687D625-BD9C-C6B3-1FF8-39D8ECCE4895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312087-1F30-49DD-9D88-6BF815E2781D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6F5A1A2-4A16-4363-94C3-8360777211F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Accountability           </a:t>
          </a:r>
          <a:endParaRPr lang="en-US" dirty="0"/>
        </a:p>
      </dgm:t>
    </dgm:pt>
    <dgm:pt modelId="{819C2A68-84F8-476E-A339-D37B79CC96BE}" type="parTrans" cxnId="{DF5B3F6E-C353-4B44-9FC3-638C0D6BE864}">
      <dgm:prSet/>
      <dgm:spPr/>
      <dgm:t>
        <a:bodyPr/>
        <a:lstStyle/>
        <a:p>
          <a:endParaRPr lang="en-US"/>
        </a:p>
      </dgm:t>
    </dgm:pt>
    <dgm:pt modelId="{98CFA1D5-B04E-43CF-BAD8-711094664D35}" type="sibTrans" cxnId="{DF5B3F6E-C353-4B44-9FC3-638C0D6BE86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47EAEA8-DFB8-4A9F-8199-82050F3A44D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     Honesty</a:t>
          </a:r>
          <a:endParaRPr lang="en-US" dirty="0"/>
        </a:p>
      </dgm:t>
    </dgm:pt>
    <dgm:pt modelId="{9D92B064-B283-4FCA-8513-6D7511DB2279}" type="parTrans" cxnId="{153CC3A3-C0E2-49C5-82FC-309F4CD33466}">
      <dgm:prSet/>
      <dgm:spPr/>
      <dgm:t>
        <a:bodyPr/>
        <a:lstStyle/>
        <a:p>
          <a:endParaRPr lang="en-US"/>
        </a:p>
      </dgm:t>
    </dgm:pt>
    <dgm:pt modelId="{C28048E0-1386-4238-8BC1-C3F981442B90}" type="sibTrans" cxnId="{153CC3A3-C0E2-49C5-82FC-309F4CD3346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0C6D431-5225-46CA-94BA-D7C3A468323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Listening</a:t>
          </a:r>
          <a:endParaRPr lang="en-US"/>
        </a:p>
      </dgm:t>
    </dgm:pt>
    <dgm:pt modelId="{144A0432-8B16-4A72-9DF1-445BD5721984}" type="parTrans" cxnId="{60B281F0-E5C3-4CDE-BFA4-DE6EC6D705B1}">
      <dgm:prSet/>
      <dgm:spPr/>
      <dgm:t>
        <a:bodyPr/>
        <a:lstStyle/>
        <a:p>
          <a:endParaRPr lang="en-US"/>
        </a:p>
      </dgm:t>
    </dgm:pt>
    <dgm:pt modelId="{B9C698B9-EA60-445D-AF2D-BC737428F70A}" type="sibTrans" cxnId="{60B281F0-E5C3-4CDE-BFA4-DE6EC6D705B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611B6D5-16F7-4658-B181-B424B41DBCC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Open Communication</a:t>
          </a:r>
          <a:endParaRPr lang="en-US"/>
        </a:p>
      </dgm:t>
    </dgm:pt>
    <dgm:pt modelId="{56B6C0BB-1841-4989-B9FF-8AE7742D67AF}" type="parTrans" cxnId="{73B34751-B901-4A81-9B78-A73CB21AD86B}">
      <dgm:prSet/>
      <dgm:spPr/>
      <dgm:t>
        <a:bodyPr/>
        <a:lstStyle/>
        <a:p>
          <a:endParaRPr lang="en-US"/>
        </a:p>
      </dgm:t>
    </dgm:pt>
    <dgm:pt modelId="{C2EF6C80-99CD-4641-8389-CE31A30FF77E}" type="sibTrans" cxnId="{73B34751-B901-4A81-9B78-A73CB21AD86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797E029-3452-4717-BFC4-23D6804FEFB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     Trust</a:t>
          </a:r>
          <a:endParaRPr lang="en-US" dirty="0"/>
        </a:p>
      </dgm:t>
    </dgm:pt>
    <dgm:pt modelId="{C90B36D9-EC47-42C7-BE80-3E97E63FA8E2}" type="parTrans" cxnId="{6DE8A59A-DE7A-4C68-8F1E-B256B95B5A1A}">
      <dgm:prSet/>
      <dgm:spPr/>
      <dgm:t>
        <a:bodyPr/>
        <a:lstStyle/>
        <a:p>
          <a:endParaRPr lang="en-US"/>
        </a:p>
      </dgm:t>
    </dgm:pt>
    <dgm:pt modelId="{8EC93F55-5596-427E-A576-191493828AD0}" type="sibTrans" cxnId="{6DE8A59A-DE7A-4C68-8F1E-B256B95B5A1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8E76458-7358-479D-85C1-DEE88FD7DE6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Mutual Respect </a:t>
          </a:r>
          <a:endParaRPr lang="en-US"/>
        </a:p>
      </dgm:t>
    </dgm:pt>
    <dgm:pt modelId="{0E80E781-1ADD-4837-AAE3-6E00E1BA5856}" type="parTrans" cxnId="{A6958BD3-E69D-4FB3-9565-EACFB19C9C36}">
      <dgm:prSet/>
      <dgm:spPr/>
      <dgm:t>
        <a:bodyPr/>
        <a:lstStyle/>
        <a:p>
          <a:endParaRPr lang="en-US"/>
        </a:p>
      </dgm:t>
    </dgm:pt>
    <dgm:pt modelId="{43CE9A18-FF67-46BF-84BB-197145FA0594}" type="sibTrans" cxnId="{A6958BD3-E69D-4FB3-9565-EACFB19C9C36}">
      <dgm:prSet/>
      <dgm:spPr/>
      <dgm:t>
        <a:bodyPr/>
        <a:lstStyle/>
        <a:p>
          <a:endParaRPr lang="en-US"/>
        </a:p>
      </dgm:t>
    </dgm:pt>
    <dgm:pt modelId="{6876C8D6-2AB0-4D25-A1A6-124BB4970C43}" type="pres">
      <dgm:prSet presAssocID="{D8312087-1F30-49DD-9D88-6BF815E2781D}" presName="root" presStyleCnt="0">
        <dgm:presLayoutVars>
          <dgm:dir/>
          <dgm:resizeHandles val="exact"/>
        </dgm:presLayoutVars>
      </dgm:prSet>
      <dgm:spPr/>
    </dgm:pt>
    <dgm:pt modelId="{5290375F-DD7D-490C-B92E-9D52FC199BE7}" type="pres">
      <dgm:prSet presAssocID="{D8312087-1F30-49DD-9D88-6BF815E2781D}" presName="container" presStyleCnt="0">
        <dgm:presLayoutVars>
          <dgm:dir/>
          <dgm:resizeHandles val="exact"/>
        </dgm:presLayoutVars>
      </dgm:prSet>
      <dgm:spPr/>
    </dgm:pt>
    <dgm:pt modelId="{F81E766B-19C7-487E-AFBB-1C65F280D17D}" type="pres">
      <dgm:prSet presAssocID="{F6F5A1A2-4A16-4363-94C3-8360777211FC}" presName="compNode" presStyleCnt="0"/>
      <dgm:spPr/>
    </dgm:pt>
    <dgm:pt modelId="{57B27FEE-4F82-4DB0-99DA-EA1C33200BFB}" type="pres">
      <dgm:prSet presAssocID="{F6F5A1A2-4A16-4363-94C3-8360777211FC}" presName="iconBgRect" presStyleLbl="bgShp" presStyleIdx="0" presStyleCnt="6"/>
      <dgm:spPr/>
    </dgm:pt>
    <dgm:pt modelId="{49AF387B-08D5-4F02-A870-F243C28E5F21}" type="pres">
      <dgm:prSet presAssocID="{F6F5A1A2-4A16-4363-94C3-8360777211F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74750628-FEDC-42CC-AE23-67DCC979351B}" type="pres">
      <dgm:prSet presAssocID="{F6F5A1A2-4A16-4363-94C3-8360777211FC}" presName="spaceRect" presStyleCnt="0"/>
      <dgm:spPr/>
    </dgm:pt>
    <dgm:pt modelId="{7D93D210-F0F1-42BE-9E45-813F5C02110B}" type="pres">
      <dgm:prSet presAssocID="{F6F5A1A2-4A16-4363-94C3-8360777211FC}" presName="textRect" presStyleLbl="revTx" presStyleIdx="0" presStyleCnt="6">
        <dgm:presLayoutVars>
          <dgm:chMax val="1"/>
          <dgm:chPref val="1"/>
        </dgm:presLayoutVars>
      </dgm:prSet>
      <dgm:spPr/>
    </dgm:pt>
    <dgm:pt modelId="{6DFAF421-E30A-4891-AF5F-4AE5800B7E24}" type="pres">
      <dgm:prSet presAssocID="{98CFA1D5-B04E-43CF-BAD8-711094664D35}" presName="sibTrans" presStyleLbl="sibTrans2D1" presStyleIdx="0" presStyleCnt="0"/>
      <dgm:spPr/>
    </dgm:pt>
    <dgm:pt modelId="{9F5DEBE5-2EDF-4DA4-B0FD-6DF4FE6BB4D9}" type="pres">
      <dgm:prSet presAssocID="{C47EAEA8-DFB8-4A9F-8199-82050F3A44D8}" presName="compNode" presStyleCnt="0"/>
      <dgm:spPr/>
    </dgm:pt>
    <dgm:pt modelId="{F09D9DC4-06AD-4731-A7A1-07EDCA7E9F0F}" type="pres">
      <dgm:prSet presAssocID="{C47EAEA8-DFB8-4A9F-8199-82050F3A44D8}" presName="iconBgRect" presStyleLbl="bgShp" presStyleIdx="1" presStyleCnt="6" custLinFactNeighborX="39009"/>
      <dgm:spPr/>
    </dgm:pt>
    <dgm:pt modelId="{3D290ADE-8938-4CE7-A2E9-8F390BE54A85}" type="pres">
      <dgm:prSet presAssocID="{C47EAEA8-DFB8-4A9F-8199-82050F3A44D8}" presName="iconRect" presStyleLbl="node1" presStyleIdx="1" presStyleCnt="6" custScaleY="131976" custLinFactNeighborX="71074" custLinFactNeighborY="-269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3083EA4-3F32-4FC0-AEA5-92973A419B5B}" type="pres">
      <dgm:prSet presAssocID="{C47EAEA8-DFB8-4A9F-8199-82050F3A44D8}" presName="spaceRect" presStyleCnt="0"/>
      <dgm:spPr/>
    </dgm:pt>
    <dgm:pt modelId="{3DD0A38C-10BB-4C0C-8556-5F234618DE24}" type="pres">
      <dgm:prSet presAssocID="{C47EAEA8-DFB8-4A9F-8199-82050F3A44D8}" presName="textRect" presStyleLbl="revTx" presStyleIdx="1" presStyleCnt="6">
        <dgm:presLayoutVars>
          <dgm:chMax val="1"/>
          <dgm:chPref val="1"/>
        </dgm:presLayoutVars>
      </dgm:prSet>
      <dgm:spPr/>
    </dgm:pt>
    <dgm:pt modelId="{EB18F45F-C934-4391-8204-09DACF0540BA}" type="pres">
      <dgm:prSet presAssocID="{C28048E0-1386-4238-8BC1-C3F981442B90}" presName="sibTrans" presStyleLbl="sibTrans2D1" presStyleIdx="0" presStyleCnt="0"/>
      <dgm:spPr/>
    </dgm:pt>
    <dgm:pt modelId="{110B84F6-BA8E-41E2-938C-3624D648233A}" type="pres">
      <dgm:prSet presAssocID="{E0C6D431-5225-46CA-94BA-D7C3A4683230}" presName="compNode" presStyleCnt="0"/>
      <dgm:spPr/>
    </dgm:pt>
    <dgm:pt modelId="{626E4246-FD0F-4A34-952F-F1D5086D09F6}" type="pres">
      <dgm:prSet presAssocID="{E0C6D431-5225-46CA-94BA-D7C3A4683230}" presName="iconBgRect" presStyleLbl="bgShp" presStyleIdx="2" presStyleCnt="6"/>
      <dgm:spPr/>
    </dgm:pt>
    <dgm:pt modelId="{CC01182C-B5FC-401B-804F-454A47FE2AC7}" type="pres">
      <dgm:prSet presAssocID="{E0C6D431-5225-46CA-94BA-D7C3A468323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5D8CB6D4-C78A-4381-A27B-0E36008214A4}" type="pres">
      <dgm:prSet presAssocID="{E0C6D431-5225-46CA-94BA-D7C3A4683230}" presName="spaceRect" presStyleCnt="0"/>
      <dgm:spPr/>
    </dgm:pt>
    <dgm:pt modelId="{8A358EA7-1F49-4DA8-A68C-B80C121FEAAC}" type="pres">
      <dgm:prSet presAssocID="{E0C6D431-5225-46CA-94BA-D7C3A4683230}" presName="textRect" presStyleLbl="revTx" presStyleIdx="2" presStyleCnt="6">
        <dgm:presLayoutVars>
          <dgm:chMax val="1"/>
          <dgm:chPref val="1"/>
        </dgm:presLayoutVars>
      </dgm:prSet>
      <dgm:spPr/>
    </dgm:pt>
    <dgm:pt modelId="{5E1F0D3E-035D-4E31-A18B-2F8DFC1FD55E}" type="pres">
      <dgm:prSet presAssocID="{B9C698B9-EA60-445D-AF2D-BC737428F70A}" presName="sibTrans" presStyleLbl="sibTrans2D1" presStyleIdx="0" presStyleCnt="0"/>
      <dgm:spPr/>
    </dgm:pt>
    <dgm:pt modelId="{13C45843-A828-4411-BDE6-9F42EAFF557D}" type="pres">
      <dgm:prSet presAssocID="{D611B6D5-16F7-4658-B181-B424B41DBCC2}" presName="compNode" presStyleCnt="0"/>
      <dgm:spPr/>
    </dgm:pt>
    <dgm:pt modelId="{9701CBDC-65ED-4E7B-971A-7FF77307E850}" type="pres">
      <dgm:prSet presAssocID="{D611B6D5-16F7-4658-B181-B424B41DBCC2}" presName="iconBgRect" presStyleLbl="bgShp" presStyleIdx="3" presStyleCnt="6"/>
      <dgm:spPr/>
    </dgm:pt>
    <dgm:pt modelId="{D6B4E036-82ED-4A33-AC56-8173BBCFC8B6}" type="pres">
      <dgm:prSet presAssocID="{D611B6D5-16F7-4658-B181-B424B41DBCC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45A209A-493C-4734-BA38-00B760889985}" type="pres">
      <dgm:prSet presAssocID="{D611B6D5-16F7-4658-B181-B424B41DBCC2}" presName="spaceRect" presStyleCnt="0"/>
      <dgm:spPr/>
    </dgm:pt>
    <dgm:pt modelId="{63DCE8B9-3425-44F8-8DD7-0115D47256EE}" type="pres">
      <dgm:prSet presAssocID="{D611B6D5-16F7-4658-B181-B424B41DBCC2}" presName="textRect" presStyleLbl="revTx" presStyleIdx="3" presStyleCnt="6">
        <dgm:presLayoutVars>
          <dgm:chMax val="1"/>
          <dgm:chPref val="1"/>
        </dgm:presLayoutVars>
      </dgm:prSet>
      <dgm:spPr/>
    </dgm:pt>
    <dgm:pt modelId="{6121AA33-C6BE-48E3-989D-1F4CDC0C2E21}" type="pres">
      <dgm:prSet presAssocID="{C2EF6C80-99CD-4641-8389-CE31A30FF77E}" presName="sibTrans" presStyleLbl="sibTrans2D1" presStyleIdx="0" presStyleCnt="0"/>
      <dgm:spPr/>
    </dgm:pt>
    <dgm:pt modelId="{C9CD5054-2451-4F50-B637-9A9671C4408D}" type="pres">
      <dgm:prSet presAssocID="{A797E029-3452-4717-BFC4-23D6804FEFBA}" presName="compNode" presStyleCnt="0"/>
      <dgm:spPr/>
    </dgm:pt>
    <dgm:pt modelId="{24E37B33-93F5-4F15-9DFB-2C3269EE0392}" type="pres">
      <dgm:prSet presAssocID="{A797E029-3452-4717-BFC4-23D6804FEFBA}" presName="iconBgRect" presStyleLbl="bgShp" presStyleIdx="4" presStyleCnt="6" custLinFactNeighborX="39009"/>
      <dgm:spPr/>
    </dgm:pt>
    <dgm:pt modelId="{E8714284-FCAD-4F2B-93D2-FEAD8A7492B9}" type="pres">
      <dgm:prSet presAssocID="{A797E029-3452-4717-BFC4-23D6804FEFBA}" presName="iconRect" presStyleLbl="node1" presStyleIdx="4" presStyleCnt="6" custLinFactNeighborX="55279" custLinFactNeighborY="-5923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3770511D-1CAF-4286-A77F-73A292DE7212}" type="pres">
      <dgm:prSet presAssocID="{A797E029-3452-4717-BFC4-23D6804FEFBA}" presName="spaceRect" presStyleCnt="0"/>
      <dgm:spPr/>
    </dgm:pt>
    <dgm:pt modelId="{1FD1972E-418B-4DFC-A6EA-C56F7DF0D276}" type="pres">
      <dgm:prSet presAssocID="{A797E029-3452-4717-BFC4-23D6804FEFBA}" presName="textRect" presStyleLbl="revTx" presStyleIdx="4" presStyleCnt="6">
        <dgm:presLayoutVars>
          <dgm:chMax val="1"/>
          <dgm:chPref val="1"/>
        </dgm:presLayoutVars>
      </dgm:prSet>
      <dgm:spPr/>
    </dgm:pt>
    <dgm:pt modelId="{961CD611-9C6B-4722-B045-29D9E433F702}" type="pres">
      <dgm:prSet presAssocID="{8EC93F55-5596-427E-A576-191493828AD0}" presName="sibTrans" presStyleLbl="sibTrans2D1" presStyleIdx="0" presStyleCnt="0"/>
      <dgm:spPr/>
    </dgm:pt>
    <dgm:pt modelId="{D209CE87-1107-44EB-AF03-1C5C92AD2762}" type="pres">
      <dgm:prSet presAssocID="{C8E76458-7358-479D-85C1-DEE88FD7DE6F}" presName="compNode" presStyleCnt="0"/>
      <dgm:spPr/>
    </dgm:pt>
    <dgm:pt modelId="{6DEFE1D5-F450-4D34-986B-1CE54981CD7C}" type="pres">
      <dgm:prSet presAssocID="{C8E76458-7358-479D-85C1-DEE88FD7DE6F}" presName="iconBgRect" presStyleLbl="bgShp" presStyleIdx="5" presStyleCnt="6"/>
      <dgm:spPr/>
    </dgm:pt>
    <dgm:pt modelId="{64010876-C242-4190-AC8A-9F8F75CB3EA5}" type="pres">
      <dgm:prSet presAssocID="{C8E76458-7358-479D-85C1-DEE88FD7DE6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86D373B8-EDC0-4790-A904-C85CE6F32741}" type="pres">
      <dgm:prSet presAssocID="{C8E76458-7358-479D-85C1-DEE88FD7DE6F}" presName="spaceRect" presStyleCnt="0"/>
      <dgm:spPr/>
    </dgm:pt>
    <dgm:pt modelId="{496BCAA1-49BE-4C31-8853-5251CA6405DF}" type="pres">
      <dgm:prSet presAssocID="{C8E76458-7358-479D-85C1-DEE88FD7DE6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4A6AB460-2439-4865-A258-F1CB9F8A9C62}" type="presOf" srcId="{C28048E0-1386-4238-8BC1-C3F981442B90}" destId="{EB18F45F-C934-4391-8204-09DACF0540BA}" srcOrd="0" destOrd="0" presId="urn:microsoft.com/office/officeart/2018/2/layout/IconCircleList"/>
    <dgm:cxn modelId="{D3B5AE43-4BDC-441E-A922-EF239D5156B8}" type="presOf" srcId="{B9C698B9-EA60-445D-AF2D-BC737428F70A}" destId="{5E1F0D3E-035D-4E31-A18B-2F8DFC1FD55E}" srcOrd="0" destOrd="0" presId="urn:microsoft.com/office/officeart/2018/2/layout/IconCircleList"/>
    <dgm:cxn modelId="{9020244A-1396-4009-8DBE-539DE13A318E}" type="presOf" srcId="{98CFA1D5-B04E-43CF-BAD8-711094664D35}" destId="{6DFAF421-E30A-4891-AF5F-4AE5800B7E24}" srcOrd="0" destOrd="0" presId="urn:microsoft.com/office/officeart/2018/2/layout/IconCircleList"/>
    <dgm:cxn modelId="{9528644B-A374-4BA3-8D46-624D3214A19E}" type="presOf" srcId="{C47EAEA8-DFB8-4A9F-8199-82050F3A44D8}" destId="{3DD0A38C-10BB-4C0C-8556-5F234618DE24}" srcOrd="0" destOrd="0" presId="urn:microsoft.com/office/officeart/2018/2/layout/IconCircleList"/>
    <dgm:cxn modelId="{DF5B3F6E-C353-4B44-9FC3-638C0D6BE864}" srcId="{D8312087-1F30-49DD-9D88-6BF815E2781D}" destId="{F6F5A1A2-4A16-4363-94C3-8360777211FC}" srcOrd="0" destOrd="0" parTransId="{819C2A68-84F8-476E-A339-D37B79CC96BE}" sibTransId="{98CFA1D5-B04E-43CF-BAD8-711094664D35}"/>
    <dgm:cxn modelId="{73B34751-B901-4A81-9B78-A73CB21AD86B}" srcId="{D8312087-1F30-49DD-9D88-6BF815E2781D}" destId="{D611B6D5-16F7-4658-B181-B424B41DBCC2}" srcOrd="3" destOrd="0" parTransId="{56B6C0BB-1841-4989-B9FF-8AE7742D67AF}" sibTransId="{C2EF6C80-99CD-4641-8389-CE31A30FF77E}"/>
    <dgm:cxn modelId="{2BDC8474-5376-444C-A397-86ED40D2539A}" type="presOf" srcId="{F6F5A1A2-4A16-4363-94C3-8360777211FC}" destId="{7D93D210-F0F1-42BE-9E45-813F5C02110B}" srcOrd="0" destOrd="0" presId="urn:microsoft.com/office/officeart/2018/2/layout/IconCircleList"/>
    <dgm:cxn modelId="{360C7B84-BC03-42DE-B617-96CEDD4CC772}" type="presOf" srcId="{D8312087-1F30-49DD-9D88-6BF815E2781D}" destId="{6876C8D6-2AB0-4D25-A1A6-124BB4970C43}" srcOrd="0" destOrd="0" presId="urn:microsoft.com/office/officeart/2018/2/layout/IconCircleList"/>
    <dgm:cxn modelId="{6DE8A59A-DE7A-4C68-8F1E-B256B95B5A1A}" srcId="{D8312087-1F30-49DD-9D88-6BF815E2781D}" destId="{A797E029-3452-4717-BFC4-23D6804FEFBA}" srcOrd="4" destOrd="0" parTransId="{C90B36D9-EC47-42C7-BE80-3E97E63FA8E2}" sibTransId="{8EC93F55-5596-427E-A576-191493828AD0}"/>
    <dgm:cxn modelId="{8D98499B-DC88-44FA-9B2F-55F147C628D3}" type="presOf" srcId="{C8E76458-7358-479D-85C1-DEE88FD7DE6F}" destId="{496BCAA1-49BE-4C31-8853-5251CA6405DF}" srcOrd="0" destOrd="0" presId="urn:microsoft.com/office/officeart/2018/2/layout/IconCircleList"/>
    <dgm:cxn modelId="{E46D419D-7871-43AC-8E53-152896243539}" type="presOf" srcId="{C2EF6C80-99CD-4641-8389-CE31A30FF77E}" destId="{6121AA33-C6BE-48E3-989D-1F4CDC0C2E21}" srcOrd="0" destOrd="0" presId="urn:microsoft.com/office/officeart/2018/2/layout/IconCircleList"/>
    <dgm:cxn modelId="{153CC3A3-C0E2-49C5-82FC-309F4CD33466}" srcId="{D8312087-1F30-49DD-9D88-6BF815E2781D}" destId="{C47EAEA8-DFB8-4A9F-8199-82050F3A44D8}" srcOrd="1" destOrd="0" parTransId="{9D92B064-B283-4FCA-8513-6D7511DB2279}" sibTransId="{C28048E0-1386-4238-8BC1-C3F981442B90}"/>
    <dgm:cxn modelId="{3DC78EB0-7C10-4FDF-A6E4-F6EC75CC347A}" type="presOf" srcId="{8EC93F55-5596-427E-A576-191493828AD0}" destId="{961CD611-9C6B-4722-B045-29D9E433F702}" srcOrd="0" destOrd="0" presId="urn:microsoft.com/office/officeart/2018/2/layout/IconCircleList"/>
    <dgm:cxn modelId="{A6958BD3-E69D-4FB3-9565-EACFB19C9C36}" srcId="{D8312087-1F30-49DD-9D88-6BF815E2781D}" destId="{C8E76458-7358-479D-85C1-DEE88FD7DE6F}" srcOrd="5" destOrd="0" parTransId="{0E80E781-1ADD-4837-AAE3-6E00E1BA5856}" sibTransId="{43CE9A18-FF67-46BF-84BB-197145FA0594}"/>
    <dgm:cxn modelId="{739AA8DF-3D5A-48C6-9A66-E75EF26A3912}" type="presOf" srcId="{D611B6D5-16F7-4658-B181-B424B41DBCC2}" destId="{63DCE8B9-3425-44F8-8DD7-0115D47256EE}" srcOrd="0" destOrd="0" presId="urn:microsoft.com/office/officeart/2018/2/layout/IconCircleList"/>
    <dgm:cxn modelId="{4D451AE9-1D89-4753-A60D-BA2228A821B4}" type="presOf" srcId="{E0C6D431-5225-46CA-94BA-D7C3A4683230}" destId="{8A358EA7-1F49-4DA8-A68C-B80C121FEAAC}" srcOrd="0" destOrd="0" presId="urn:microsoft.com/office/officeart/2018/2/layout/IconCircleList"/>
    <dgm:cxn modelId="{43F33FEF-A64F-4637-857A-59189738B953}" type="presOf" srcId="{A797E029-3452-4717-BFC4-23D6804FEFBA}" destId="{1FD1972E-418B-4DFC-A6EA-C56F7DF0D276}" srcOrd="0" destOrd="0" presId="urn:microsoft.com/office/officeart/2018/2/layout/IconCircleList"/>
    <dgm:cxn modelId="{60B281F0-E5C3-4CDE-BFA4-DE6EC6D705B1}" srcId="{D8312087-1F30-49DD-9D88-6BF815E2781D}" destId="{E0C6D431-5225-46CA-94BA-D7C3A4683230}" srcOrd="2" destOrd="0" parTransId="{144A0432-8B16-4A72-9DF1-445BD5721984}" sibTransId="{B9C698B9-EA60-445D-AF2D-BC737428F70A}"/>
    <dgm:cxn modelId="{DBE25876-F295-468A-B8C4-3B31907FF76F}" type="presParOf" srcId="{6876C8D6-2AB0-4D25-A1A6-124BB4970C43}" destId="{5290375F-DD7D-490C-B92E-9D52FC199BE7}" srcOrd="0" destOrd="0" presId="urn:microsoft.com/office/officeart/2018/2/layout/IconCircleList"/>
    <dgm:cxn modelId="{D14CBD71-BB59-4559-A07E-B0601373C19C}" type="presParOf" srcId="{5290375F-DD7D-490C-B92E-9D52FC199BE7}" destId="{F81E766B-19C7-487E-AFBB-1C65F280D17D}" srcOrd="0" destOrd="0" presId="urn:microsoft.com/office/officeart/2018/2/layout/IconCircleList"/>
    <dgm:cxn modelId="{4D6CED3F-D3FA-4651-9773-3A69A8E645B1}" type="presParOf" srcId="{F81E766B-19C7-487E-AFBB-1C65F280D17D}" destId="{57B27FEE-4F82-4DB0-99DA-EA1C33200BFB}" srcOrd="0" destOrd="0" presId="urn:microsoft.com/office/officeart/2018/2/layout/IconCircleList"/>
    <dgm:cxn modelId="{DEC54BBF-7AA2-426E-B98E-E5D68F3DCD73}" type="presParOf" srcId="{F81E766B-19C7-487E-AFBB-1C65F280D17D}" destId="{49AF387B-08D5-4F02-A870-F243C28E5F21}" srcOrd="1" destOrd="0" presId="urn:microsoft.com/office/officeart/2018/2/layout/IconCircleList"/>
    <dgm:cxn modelId="{28730DE2-B5E7-433D-81B4-6D86A7077C0A}" type="presParOf" srcId="{F81E766B-19C7-487E-AFBB-1C65F280D17D}" destId="{74750628-FEDC-42CC-AE23-67DCC979351B}" srcOrd="2" destOrd="0" presId="urn:microsoft.com/office/officeart/2018/2/layout/IconCircleList"/>
    <dgm:cxn modelId="{A8DD6DA8-25BE-4683-9E47-FC40AD9A74E6}" type="presParOf" srcId="{F81E766B-19C7-487E-AFBB-1C65F280D17D}" destId="{7D93D210-F0F1-42BE-9E45-813F5C02110B}" srcOrd="3" destOrd="0" presId="urn:microsoft.com/office/officeart/2018/2/layout/IconCircleList"/>
    <dgm:cxn modelId="{1B41194B-8716-4683-A747-7184D6C7167F}" type="presParOf" srcId="{5290375F-DD7D-490C-B92E-9D52FC199BE7}" destId="{6DFAF421-E30A-4891-AF5F-4AE5800B7E24}" srcOrd="1" destOrd="0" presId="urn:microsoft.com/office/officeart/2018/2/layout/IconCircleList"/>
    <dgm:cxn modelId="{BD563F8B-BBA7-4FE7-9FE9-226D486223D1}" type="presParOf" srcId="{5290375F-DD7D-490C-B92E-9D52FC199BE7}" destId="{9F5DEBE5-2EDF-4DA4-B0FD-6DF4FE6BB4D9}" srcOrd="2" destOrd="0" presId="urn:microsoft.com/office/officeart/2018/2/layout/IconCircleList"/>
    <dgm:cxn modelId="{F55B3EBB-218F-4F86-B5C0-744FE0FD2C2D}" type="presParOf" srcId="{9F5DEBE5-2EDF-4DA4-B0FD-6DF4FE6BB4D9}" destId="{F09D9DC4-06AD-4731-A7A1-07EDCA7E9F0F}" srcOrd="0" destOrd="0" presId="urn:microsoft.com/office/officeart/2018/2/layout/IconCircleList"/>
    <dgm:cxn modelId="{847C9D12-7EBF-4DF1-AE3C-B20FA993B4C3}" type="presParOf" srcId="{9F5DEBE5-2EDF-4DA4-B0FD-6DF4FE6BB4D9}" destId="{3D290ADE-8938-4CE7-A2E9-8F390BE54A85}" srcOrd="1" destOrd="0" presId="urn:microsoft.com/office/officeart/2018/2/layout/IconCircleList"/>
    <dgm:cxn modelId="{DC3E9CC0-8772-4ABA-92AE-D2A7F3BEC2E5}" type="presParOf" srcId="{9F5DEBE5-2EDF-4DA4-B0FD-6DF4FE6BB4D9}" destId="{53083EA4-3F32-4FC0-AEA5-92973A419B5B}" srcOrd="2" destOrd="0" presId="urn:microsoft.com/office/officeart/2018/2/layout/IconCircleList"/>
    <dgm:cxn modelId="{B242CBB6-98F1-47E5-8791-6E89863F03DC}" type="presParOf" srcId="{9F5DEBE5-2EDF-4DA4-B0FD-6DF4FE6BB4D9}" destId="{3DD0A38C-10BB-4C0C-8556-5F234618DE24}" srcOrd="3" destOrd="0" presId="urn:microsoft.com/office/officeart/2018/2/layout/IconCircleList"/>
    <dgm:cxn modelId="{B7DD2B37-B08F-482F-8F0E-DBF2FBD99C94}" type="presParOf" srcId="{5290375F-DD7D-490C-B92E-9D52FC199BE7}" destId="{EB18F45F-C934-4391-8204-09DACF0540BA}" srcOrd="3" destOrd="0" presId="urn:microsoft.com/office/officeart/2018/2/layout/IconCircleList"/>
    <dgm:cxn modelId="{29B64E55-07DA-4169-92CA-F27CEDF12CF1}" type="presParOf" srcId="{5290375F-DD7D-490C-B92E-9D52FC199BE7}" destId="{110B84F6-BA8E-41E2-938C-3624D648233A}" srcOrd="4" destOrd="0" presId="urn:microsoft.com/office/officeart/2018/2/layout/IconCircleList"/>
    <dgm:cxn modelId="{14630671-20FE-47CF-BF90-2257D4EB79A6}" type="presParOf" srcId="{110B84F6-BA8E-41E2-938C-3624D648233A}" destId="{626E4246-FD0F-4A34-952F-F1D5086D09F6}" srcOrd="0" destOrd="0" presId="urn:microsoft.com/office/officeart/2018/2/layout/IconCircleList"/>
    <dgm:cxn modelId="{E7627675-41E8-4A5B-8A6F-46319332964A}" type="presParOf" srcId="{110B84F6-BA8E-41E2-938C-3624D648233A}" destId="{CC01182C-B5FC-401B-804F-454A47FE2AC7}" srcOrd="1" destOrd="0" presId="urn:microsoft.com/office/officeart/2018/2/layout/IconCircleList"/>
    <dgm:cxn modelId="{EFA0FCB7-92DA-46FA-B244-C0718F958880}" type="presParOf" srcId="{110B84F6-BA8E-41E2-938C-3624D648233A}" destId="{5D8CB6D4-C78A-4381-A27B-0E36008214A4}" srcOrd="2" destOrd="0" presId="urn:microsoft.com/office/officeart/2018/2/layout/IconCircleList"/>
    <dgm:cxn modelId="{4203BE8E-ACC9-48A3-BE26-28B3E18815BA}" type="presParOf" srcId="{110B84F6-BA8E-41E2-938C-3624D648233A}" destId="{8A358EA7-1F49-4DA8-A68C-B80C121FEAAC}" srcOrd="3" destOrd="0" presId="urn:microsoft.com/office/officeart/2018/2/layout/IconCircleList"/>
    <dgm:cxn modelId="{B96B371B-324A-41A8-8CF9-7475864A3639}" type="presParOf" srcId="{5290375F-DD7D-490C-B92E-9D52FC199BE7}" destId="{5E1F0D3E-035D-4E31-A18B-2F8DFC1FD55E}" srcOrd="5" destOrd="0" presId="urn:microsoft.com/office/officeart/2018/2/layout/IconCircleList"/>
    <dgm:cxn modelId="{D41FBEAA-0209-41B7-8AB6-E7C635911DAC}" type="presParOf" srcId="{5290375F-DD7D-490C-B92E-9D52FC199BE7}" destId="{13C45843-A828-4411-BDE6-9F42EAFF557D}" srcOrd="6" destOrd="0" presId="urn:microsoft.com/office/officeart/2018/2/layout/IconCircleList"/>
    <dgm:cxn modelId="{F507669E-A830-4263-9A59-506F2D9E71FB}" type="presParOf" srcId="{13C45843-A828-4411-BDE6-9F42EAFF557D}" destId="{9701CBDC-65ED-4E7B-971A-7FF77307E850}" srcOrd="0" destOrd="0" presId="urn:microsoft.com/office/officeart/2018/2/layout/IconCircleList"/>
    <dgm:cxn modelId="{95339706-DE7C-40CF-980E-832ADD79DFFC}" type="presParOf" srcId="{13C45843-A828-4411-BDE6-9F42EAFF557D}" destId="{D6B4E036-82ED-4A33-AC56-8173BBCFC8B6}" srcOrd="1" destOrd="0" presId="urn:microsoft.com/office/officeart/2018/2/layout/IconCircleList"/>
    <dgm:cxn modelId="{D6B9C57E-EFB5-4C95-8B88-8F625E6419BB}" type="presParOf" srcId="{13C45843-A828-4411-BDE6-9F42EAFF557D}" destId="{145A209A-493C-4734-BA38-00B760889985}" srcOrd="2" destOrd="0" presId="urn:microsoft.com/office/officeart/2018/2/layout/IconCircleList"/>
    <dgm:cxn modelId="{D55F07E1-1287-460C-A13E-B8564583EF49}" type="presParOf" srcId="{13C45843-A828-4411-BDE6-9F42EAFF557D}" destId="{63DCE8B9-3425-44F8-8DD7-0115D47256EE}" srcOrd="3" destOrd="0" presId="urn:microsoft.com/office/officeart/2018/2/layout/IconCircleList"/>
    <dgm:cxn modelId="{ABB4A921-8BA9-4A24-82F3-7A7C45D91083}" type="presParOf" srcId="{5290375F-DD7D-490C-B92E-9D52FC199BE7}" destId="{6121AA33-C6BE-48E3-989D-1F4CDC0C2E21}" srcOrd="7" destOrd="0" presId="urn:microsoft.com/office/officeart/2018/2/layout/IconCircleList"/>
    <dgm:cxn modelId="{11EA50ED-182B-492B-A881-392BD037B9E7}" type="presParOf" srcId="{5290375F-DD7D-490C-B92E-9D52FC199BE7}" destId="{C9CD5054-2451-4F50-B637-9A9671C4408D}" srcOrd="8" destOrd="0" presId="urn:microsoft.com/office/officeart/2018/2/layout/IconCircleList"/>
    <dgm:cxn modelId="{658CBB1B-7B50-4918-8B34-FFC23C8110F4}" type="presParOf" srcId="{C9CD5054-2451-4F50-B637-9A9671C4408D}" destId="{24E37B33-93F5-4F15-9DFB-2C3269EE0392}" srcOrd="0" destOrd="0" presId="urn:microsoft.com/office/officeart/2018/2/layout/IconCircleList"/>
    <dgm:cxn modelId="{E5DD4AE3-5E3E-4ADF-BE82-D47D361E15D7}" type="presParOf" srcId="{C9CD5054-2451-4F50-B637-9A9671C4408D}" destId="{E8714284-FCAD-4F2B-93D2-FEAD8A7492B9}" srcOrd="1" destOrd="0" presId="urn:microsoft.com/office/officeart/2018/2/layout/IconCircleList"/>
    <dgm:cxn modelId="{D8807A58-7987-4D28-AC59-C27228BF3204}" type="presParOf" srcId="{C9CD5054-2451-4F50-B637-9A9671C4408D}" destId="{3770511D-1CAF-4286-A77F-73A292DE7212}" srcOrd="2" destOrd="0" presId="urn:microsoft.com/office/officeart/2018/2/layout/IconCircleList"/>
    <dgm:cxn modelId="{292425D9-D9D3-4A17-AEB1-33176E2B78C9}" type="presParOf" srcId="{C9CD5054-2451-4F50-B637-9A9671C4408D}" destId="{1FD1972E-418B-4DFC-A6EA-C56F7DF0D276}" srcOrd="3" destOrd="0" presId="urn:microsoft.com/office/officeart/2018/2/layout/IconCircleList"/>
    <dgm:cxn modelId="{505B8438-8AA8-463A-B413-50985C138FFD}" type="presParOf" srcId="{5290375F-DD7D-490C-B92E-9D52FC199BE7}" destId="{961CD611-9C6B-4722-B045-29D9E433F702}" srcOrd="9" destOrd="0" presId="urn:microsoft.com/office/officeart/2018/2/layout/IconCircleList"/>
    <dgm:cxn modelId="{8608DD65-A9D3-43F5-A3AC-816A9A292CBD}" type="presParOf" srcId="{5290375F-DD7D-490C-B92E-9D52FC199BE7}" destId="{D209CE87-1107-44EB-AF03-1C5C92AD2762}" srcOrd="10" destOrd="0" presId="urn:microsoft.com/office/officeart/2018/2/layout/IconCircleList"/>
    <dgm:cxn modelId="{9D5848A2-BD2B-4825-A0A5-69C27B9A0559}" type="presParOf" srcId="{D209CE87-1107-44EB-AF03-1C5C92AD2762}" destId="{6DEFE1D5-F450-4D34-986B-1CE54981CD7C}" srcOrd="0" destOrd="0" presId="urn:microsoft.com/office/officeart/2018/2/layout/IconCircleList"/>
    <dgm:cxn modelId="{C39FEF97-C45F-45D8-A28B-FA8D1CC4B5C7}" type="presParOf" srcId="{D209CE87-1107-44EB-AF03-1C5C92AD2762}" destId="{64010876-C242-4190-AC8A-9F8F75CB3EA5}" srcOrd="1" destOrd="0" presId="urn:microsoft.com/office/officeart/2018/2/layout/IconCircleList"/>
    <dgm:cxn modelId="{C035CA00-020F-412C-8C48-5E70280ACAB0}" type="presParOf" srcId="{D209CE87-1107-44EB-AF03-1C5C92AD2762}" destId="{86D373B8-EDC0-4790-A904-C85CE6F32741}" srcOrd="2" destOrd="0" presId="urn:microsoft.com/office/officeart/2018/2/layout/IconCircleList"/>
    <dgm:cxn modelId="{4CB032C2-4353-4873-861C-270D61791004}" type="presParOf" srcId="{D209CE87-1107-44EB-AF03-1C5C92AD2762}" destId="{496BCAA1-49BE-4C31-8853-5251CA6405D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27FEE-4F82-4DB0-99DA-EA1C33200BFB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F387B-08D5-4F02-A870-F243C28E5F21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3D210-F0F1-42BE-9E45-813F5C02110B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Accountability           </a:t>
          </a:r>
          <a:endParaRPr lang="en-US" sz="2400" kern="1200" dirty="0"/>
        </a:p>
      </dsp:txBody>
      <dsp:txXfrm>
        <a:off x="1172126" y="908559"/>
        <a:ext cx="2114937" cy="897246"/>
      </dsp:txXfrm>
    </dsp:sp>
    <dsp:sp modelId="{F09D9DC4-06AD-4731-A7A1-07EDCA7E9F0F}">
      <dsp:nvSpPr>
        <dsp:cNvPr id="0" name=""/>
        <dsp:cNvSpPr/>
      </dsp:nvSpPr>
      <dsp:spPr>
        <a:xfrm>
          <a:off x="4005581" y="908559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290ADE-8938-4CE7-A2E9-8F390BE54A85}">
      <dsp:nvSpPr>
        <dsp:cNvPr id="0" name=""/>
        <dsp:cNvSpPr/>
      </dsp:nvSpPr>
      <dsp:spPr>
        <a:xfrm>
          <a:off x="4213867" y="999769"/>
          <a:ext cx="520402" cy="6868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0A38C-10BB-4C0C-8556-5F234618DE24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     Honesty</a:t>
          </a:r>
          <a:endParaRPr lang="en-US" sz="2400" kern="1200" dirty="0"/>
        </a:p>
      </dsp:txBody>
      <dsp:txXfrm>
        <a:off x="4745088" y="908559"/>
        <a:ext cx="2114937" cy="897246"/>
      </dsp:txXfrm>
    </dsp:sp>
    <dsp:sp modelId="{626E4246-FD0F-4A34-952F-F1D5086D09F6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01182C-B5FC-401B-804F-454A47FE2AC7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58EA7-1F49-4DA8-A68C-B80C121FEAAC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Listening</a:t>
          </a:r>
          <a:endParaRPr lang="en-US" sz="2400" kern="1200"/>
        </a:p>
      </dsp:txBody>
      <dsp:txXfrm>
        <a:off x="8318049" y="908559"/>
        <a:ext cx="2114937" cy="897246"/>
      </dsp:txXfrm>
    </dsp:sp>
    <dsp:sp modelId="{9701CBDC-65ED-4E7B-971A-7FF77307E850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B4E036-82ED-4A33-AC56-8173BBCFC8B6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CE8B9-3425-44F8-8DD7-0115D47256EE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Open Communication</a:t>
          </a:r>
          <a:endParaRPr lang="en-US" sz="2400" kern="1200"/>
        </a:p>
      </dsp:txBody>
      <dsp:txXfrm>
        <a:off x="1172126" y="2545532"/>
        <a:ext cx="2114937" cy="897246"/>
      </dsp:txXfrm>
    </dsp:sp>
    <dsp:sp modelId="{24E37B33-93F5-4F15-9DFB-2C3269EE0392}">
      <dsp:nvSpPr>
        <dsp:cNvPr id="0" name=""/>
        <dsp:cNvSpPr/>
      </dsp:nvSpPr>
      <dsp:spPr>
        <a:xfrm>
          <a:off x="4005581" y="2545532"/>
          <a:ext cx="897246" cy="8972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714284-FCAD-4F2B-93D2-FEAD8A7492B9}">
      <dsp:nvSpPr>
        <dsp:cNvPr id="0" name=""/>
        <dsp:cNvSpPr/>
      </dsp:nvSpPr>
      <dsp:spPr>
        <a:xfrm>
          <a:off x="4131670" y="2703130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D1972E-418B-4DFC-A6EA-C56F7DF0D276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     Trust</a:t>
          </a:r>
          <a:endParaRPr lang="en-US" sz="2400" kern="1200" dirty="0"/>
        </a:p>
      </dsp:txBody>
      <dsp:txXfrm>
        <a:off x="4745088" y="2545532"/>
        <a:ext cx="2114937" cy="897246"/>
      </dsp:txXfrm>
    </dsp:sp>
    <dsp:sp modelId="{6DEFE1D5-F450-4D34-986B-1CE54981CD7C}">
      <dsp:nvSpPr>
        <dsp:cNvPr id="0" name=""/>
        <dsp:cNvSpPr/>
      </dsp:nvSpPr>
      <dsp:spPr>
        <a:xfrm>
          <a:off x="7228536" y="2545532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10876-C242-4190-AC8A-9F8F75CB3EA5}">
      <dsp:nvSpPr>
        <dsp:cNvPr id="0" name=""/>
        <dsp:cNvSpPr/>
      </dsp:nvSpPr>
      <dsp:spPr>
        <a:xfrm>
          <a:off x="7416958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BCAA1-49BE-4C31-8853-5251CA6405DF}">
      <dsp:nvSpPr>
        <dsp:cNvPr id="0" name=""/>
        <dsp:cNvSpPr/>
      </dsp:nvSpPr>
      <dsp:spPr>
        <a:xfrm>
          <a:off x="8318049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Mutual Respect </a:t>
          </a:r>
          <a:endParaRPr lang="en-US" sz="2400" kern="1200"/>
        </a:p>
      </dsp:txBody>
      <dsp:txXfrm>
        <a:off x="8318049" y="2545532"/>
        <a:ext cx="2114937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FD3FE-AE51-4478-A56B-E9EEC0C4689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4F0DD-D52E-4B16-B1B5-34371595A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610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848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614680" indent="0">
              <a:lnSpc>
                <a:spcPts val="1900"/>
              </a:lnSpc>
              <a:spcBef>
                <a:spcPts val="180"/>
              </a:spcBef>
              <a:buNone/>
            </a:pPr>
            <a:endParaRPr lang="en-GB" sz="1200" spc="-25" dirty="0">
              <a:latin typeface="Lucida Sans"/>
              <a:cs typeface="Lucida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413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373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614680" indent="0">
              <a:lnSpc>
                <a:spcPts val="1900"/>
              </a:lnSpc>
              <a:spcBef>
                <a:spcPts val="180"/>
              </a:spcBef>
              <a:buNone/>
            </a:pPr>
            <a:endParaRPr lang="en-GB" sz="1200" spc="-25" dirty="0">
              <a:latin typeface="Lucida Sans"/>
              <a:cs typeface="Lucida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512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572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858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406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934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F1158-B319-41D5-8FB1-9E5BC6C9815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725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F1158-B319-41D5-8FB1-9E5BC6C9815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238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302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54313f2138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54313f2138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495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240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428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898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851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2C53F-4025-4171-9843-B165815C0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0CF95B-B430-7F0F-060D-1DCDCAE02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D6283-E0DE-F7C5-D035-A88A3D40C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F84C2-2B41-4E72-70CC-C5E3C8548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B630A-EED4-8E2D-4F95-77FE544F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86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7A24-64E4-55CD-F8AD-F014F87C1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BDD7B1-AD5A-C3E4-3E85-86D19B417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19BE3-2296-67A9-DD97-E1C4471F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9C5D4-196F-8072-B72B-B0627A04A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17A26-B2DD-FB28-75F8-B8FF756AF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3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748C7F-EDC2-AAA2-A551-AB3CD93D0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E63FD3-FE15-B745-86A8-F5A0AE4A4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E71BD-1733-8D0D-AC8F-5A9F79A69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C32C7-685B-F616-BBA8-CD2617B5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B25E7-C668-5DE5-690B-D7D662079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95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Google Shape;8;p2">
            <a:extLst>
              <a:ext uri="{FF2B5EF4-FFF2-40B4-BE49-F238E27FC236}">
                <a16:creationId xmlns:a16="http://schemas.microsoft.com/office/drawing/2014/main" id="{A309F6C1-D55A-6FF3-57CC-C1A9995E628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;p4">
            <a:extLst>
              <a:ext uri="{FF2B5EF4-FFF2-40B4-BE49-F238E27FC236}">
                <a16:creationId xmlns:a16="http://schemas.microsoft.com/office/drawing/2014/main" id="{5BE6B05D-234C-8EEE-A7F9-01CB0FA498D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9200" y="192000"/>
            <a:ext cx="2001600" cy="92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671D24-B9A8-417A-7598-8FEC7F961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34225" y="6209693"/>
            <a:ext cx="4162426" cy="5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955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Google Shape;11;p3">
            <a:extLst>
              <a:ext uri="{FF2B5EF4-FFF2-40B4-BE49-F238E27FC236}">
                <a16:creationId xmlns:a16="http://schemas.microsoft.com/office/drawing/2014/main" id="{520D0A24-9632-3E3C-F7FC-0DD9C9178B5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;p4">
            <a:extLst>
              <a:ext uri="{FF2B5EF4-FFF2-40B4-BE49-F238E27FC236}">
                <a16:creationId xmlns:a16="http://schemas.microsoft.com/office/drawing/2014/main" id="{D8675367-C68B-1F03-AC95-6BD9F43B9A6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9200" y="192000"/>
            <a:ext cx="2001600" cy="92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968673-D0EB-1AAB-6BC4-ADB29EB64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34225" y="6209693"/>
            <a:ext cx="4162426" cy="5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999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D336-1C36-C926-17C2-611B9DB67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11340-BA98-6060-57C6-F691256AC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E1A14-24DB-1DD9-C282-B7B5B1CF3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1D7EB-24C6-8488-7819-C075EC739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093B3-64F5-BA24-4192-8E4683E52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94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1E896-0EEF-405B-D969-B4D19F21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71A33-19E7-5BB0-45BC-FC655849A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40381-B5F7-072D-9A7A-30F8F5D9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3A7F6-BB22-8DBA-03F3-745F8272C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7B95-039D-C283-DAD0-8B7649BA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80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06A92-57D3-225B-92D8-5D028397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93CF8-29B1-73E8-3B43-596AE2396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BA0AC-DAA2-3857-E7F1-B0ED313FC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8218B-8677-76D6-24A5-1F2F7630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7DC58-112E-A438-EDC8-666B64F91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E8F31-6460-9A2F-9A5C-EDE0064D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604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C5F6-5DCA-E938-320A-0B92835EF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42C8D-9463-FF50-6CEE-3C194B0A5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C27E7-A4C3-B3D2-0325-F17AD68B8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32CFE-BE11-70AA-877F-4FF9A18E5A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8D08C7-25EB-D7A8-B4BB-27C9CEC4F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03F3C9-1503-B236-284A-291C7A8CB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4F2269-F239-9A3C-986F-275C7C959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B2F093-63A5-170F-7FE1-C36AE6099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964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81E1B-49D5-4E9E-CAE9-3D065A0B3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BF3E59-4B45-283D-7FF8-9C68024F1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2D9677-E315-192F-868B-830D899B3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AEA7C-B215-5A3B-657F-350CC9FD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057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24CCCA-9617-F4A9-C97B-90F0D08D4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C28F39-FCCC-2D14-48E6-38E0A170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51960-50B8-78EF-C845-ED4EE8B6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B6BB-F462-5ACC-0079-507DB775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E2279-9CEE-8464-5D9E-B85A7321B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4657B-64CD-1ECE-C456-84FC7EA55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38C99-A9D6-2362-F6DD-FED223DD9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BEF00-6342-9799-10BA-3E53ABE9A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CCDF9-AA2D-6356-B574-E43C0CC2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90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1E066-8508-75D7-E642-6092052D2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6AD988-B272-9CC6-A3E5-D4D088F815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78D54-CA84-AD8F-6DB0-8DC7CC93D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DDF6-EDEA-33B5-A335-26135B025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76D3B-DCA9-E6ED-969F-CE878850F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D9211-9876-7F55-4BDE-77E386EC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98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42189-7A6D-B24B-522B-BD741B93D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A80A4-5375-C839-E259-8D52F376E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B9145-29AD-5482-961F-25F021311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6961-5BB6-4F0D-95E4-2BA1F8356A3E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18A15-0D14-187C-F24F-3308F9F36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F7BD0-E008-6672-3B7D-667B8074B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35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info@sizewellc.co.uk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06B3D3-1C99-30B9-321C-05FE8109F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7D625-BD9C-C6B3-1FF8-39D8ECCE4895}"/>
              </a:ext>
            </a:extLst>
          </p:cNvPr>
          <p:cNvSpPr txBox="1">
            <a:spLocks/>
          </p:cNvSpPr>
          <p:nvPr/>
        </p:nvSpPr>
        <p:spPr>
          <a:xfrm>
            <a:off x="717740" y="440776"/>
            <a:ext cx="8399992" cy="599122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50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1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667" dirty="0"/>
          </a:p>
          <a:p>
            <a:r>
              <a:rPr lang="en-US" sz="6667" dirty="0"/>
              <a:t>Sizewell C update 2023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3600" dirty="0">
                <a:solidFill>
                  <a:schemeClr val="accent2"/>
                </a:solidFill>
              </a:rPr>
              <a:t>Yoxford Parish Council </a:t>
            </a:r>
          </a:p>
          <a:p>
            <a:pPr lvl="1"/>
            <a:endParaRPr lang="en-GB" sz="2400" dirty="0"/>
          </a:p>
          <a:p>
            <a:pPr lvl="1"/>
            <a:r>
              <a:rPr lang="en-GB" sz="1400" dirty="0"/>
              <a:t>Richard Knight-  Senior Community Relations Manager</a:t>
            </a:r>
          </a:p>
          <a:p>
            <a:pPr lvl="1"/>
            <a:r>
              <a:rPr lang="en-GB" sz="1400" dirty="0"/>
              <a:t>Zoe Botten – Community Relations Manager </a:t>
            </a:r>
          </a:p>
          <a:p>
            <a:pPr lvl="1"/>
            <a:r>
              <a:rPr lang="en-GB" sz="1400" dirty="0">
                <a:solidFill>
                  <a:schemeClr val="accent2"/>
                </a:solidFill>
              </a:rPr>
              <a:t>Thursday 7</a:t>
            </a:r>
            <a:r>
              <a:rPr lang="en-GB" sz="1400" baseline="30000" dirty="0">
                <a:solidFill>
                  <a:schemeClr val="accent2"/>
                </a:solidFill>
              </a:rPr>
              <a:t>th</a:t>
            </a:r>
            <a:r>
              <a:rPr lang="en-GB" sz="1400" dirty="0">
                <a:solidFill>
                  <a:schemeClr val="accent2"/>
                </a:solidFill>
              </a:rPr>
              <a:t> September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55142F-4AAF-A2DD-F1A1-8379D149B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2913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10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/>
          </a:p>
        </p:txBody>
      </p:sp>
      <p:pic>
        <p:nvPicPr>
          <p:cNvPr id="6" name="Picture 5" descr="A picture containing person, outdoor, person, standing&#10;&#10;Description automatically generated">
            <a:extLst>
              <a:ext uri="{FF2B5EF4-FFF2-40B4-BE49-F238E27FC236}">
                <a16:creationId xmlns:a16="http://schemas.microsoft.com/office/drawing/2014/main" id="{3061536E-5578-8A66-42E6-047E01CD7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225" y="1288183"/>
            <a:ext cx="4890767" cy="42816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4E884F-3A1B-53F9-FBBF-2BA3315484CD}"/>
              </a:ext>
            </a:extLst>
          </p:cNvPr>
          <p:cNvSpPr/>
          <p:nvPr/>
        </p:nvSpPr>
        <p:spPr>
          <a:xfrm>
            <a:off x="704849" y="447675"/>
            <a:ext cx="5492751" cy="1025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 pitchFamily="2" charset="0"/>
                <a:ea typeface="+mn-ea"/>
                <a:cs typeface="+mn-cs"/>
              </a:rPr>
              <a:t>  </a:t>
            </a:r>
            <a:r>
              <a:rPr lang="en-GB" sz="3200" b="1" dirty="0">
                <a:solidFill>
                  <a:prstClr val="white"/>
                </a:solidFill>
                <a:latin typeface="Frutiger 55 Roman" pitchFamily="2" charset="0"/>
              </a:rPr>
              <a:t>Emergency Services and Community Support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55 Roman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3F2636-1F78-6464-B9DF-F02A9AFEC548}"/>
              </a:ext>
            </a:extLst>
          </p:cNvPr>
          <p:cNvSpPr txBox="1"/>
          <p:nvPr/>
        </p:nvSpPr>
        <p:spPr>
          <a:xfrm>
            <a:off x="403224" y="1815817"/>
            <a:ext cx="6096000" cy="5138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Funding for emergency services in East Suffolk. Locality Sgt in post and working closely with the  Community Relations Team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Police reserve funding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Community Safety Officer will work with local stakeholders to address concerns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Resources devoted to council-led initiatives that reduce crime and anti-social behaviour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Pressures on education and social care addressed through a resilience fund 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Construction workforce will sign a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W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orker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C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ode of Conduct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accent1">
                  <a:lumMod val="50000"/>
                </a:schemeClr>
              </a:solidFill>
              <a:latin typeface="Frutiger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2569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E9FA2E-54C8-EDE4-FF9B-BB033188E44C}"/>
              </a:ext>
            </a:extLst>
          </p:cNvPr>
          <p:cNvSpPr txBox="1"/>
          <p:nvPr/>
        </p:nvSpPr>
        <p:spPr>
          <a:xfrm>
            <a:off x="986319" y="330628"/>
            <a:ext cx="500694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Workforce Conduct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9C16B1-7A1E-04FA-693C-AD4A9C415A75}"/>
              </a:ext>
            </a:extLst>
          </p:cNvPr>
          <p:cNvSpPr txBox="1"/>
          <p:nvPr/>
        </p:nvSpPr>
        <p:spPr>
          <a:xfrm>
            <a:off x="390418" y="1335640"/>
            <a:ext cx="115378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The conduct of the SZC workforce in the community is of the highest importance. It is for that reason that everyone involved with the SZC Project is expected to:</a:t>
            </a:r>
          </a:p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Be responsible for your safety and the safety of others by complying with all applicable laws, rules, and regulations;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Be ambassadors for the project through your behaviour and actions on site and in the community, including in the use of 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Refrain from anti-social behaviour, discriminatory behaviour or harassment on and off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Ensure that they are not intoxicated by alcohol or under the influence or illegal 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Respect colleagues and endeavour to maintain harmonious workplace relations at all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Ensure that rented accommodation is maintained in a tidy state with the proper disposal of rubbish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Ensure that personal noise levels are appropriate to the time of day and location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Ensure no damage of any kind is caused to property on the off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Respect speed limits and be aware of other road users, agricultural vehicles and livestock</a:t>
            </a:r>
          </a:p>
          <a:p>
            <a:pPr lvl="2"/>
            <a:endParaRPr lang="en-GB" dirty="0"/>
          </a:p>
          <a:p>
            <a:pPr lvl="2"/>
            <a:r>
              <a:rPr lang="en-GB" b="1" dirty="0"/>
              <a:t>‘By attending and completing the SZC Site Induction and receiving access to SZC site you are confirming your commitment to the expectations described above’’. </a:t>
            </a:r>
          </a:p>
        </p:txBody>
      </p:sp>
    </p:spTree>
    <p:extLst>
      <p:ext uri="{BB962C8B-B14F-4D97-AF65-F5344CB8AC3E}">
        <p14:creationId xmlns:p14="http://schemas.microsoft.com/office/powerpoint/2010/main" val="2252709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12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/>
          </a:p>
        </p:txBody>
      </p:sp>
      <p:pic>
        <p:nvPicPr>
          <p:cNvPr id="6" name="Picture 5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1152FCED-8CF5-8A0E-28F9-ED3120B48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890" y="2001520"/>
            <a:ext cx="6110110" cy="34414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29B9BF-D159-E253-2311-4858002BBCAD}"/>
              </a:ext>
            </a:extLst>
          </p:cNvPr>
          <p:cNvSpPr/>
          <p:nvPr/>
        </p:nvSpPr>
        <p:spPr>
          <a:xfrm>
            <a:off x="704849" y="447675"/>
            <a:ext cx="5492751" cy="1025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 pitchFamily="2" charset="0"/>
                <a:ea typeface="+mn-ea"/>
                <a:cs typeface="+mn-cs"/>
              </a:rPr>
              <a:t>  Community Fund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6CC87-0AD5-4FE5-D7EA-BDD09F334992}"/>
              </a:ext>
            </a:extLst>
          </p:cNvPr>
          <p:cNvSpPr txBox="1"/>
          <p:nvPr/>
        </p:nvSpPr>
        <p:spPr>
          <a:xfrm>
            <a:off x="101600" y="1886836"/>
            <a:ext cx="6096000" cy="387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£23mn for projects that promote the economic, social or environmental wellbeing of East Suffolk to filter through the lifetime of the project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Administered by Suffolk Community Foundation; public representatives on the funding panel 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Further support from Community Action Suffolk and East Suffolk Community Partnerships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Focused where impacts are greatest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Small grants, Open grants, Strategic grants covering different purposes </a:t>
            </a:r>
          </a:p>
        </p:txBody>
      </p:sp>
    </p:spTree>
    <p:extLst>
      <p:ext uri="{BB962C8B-B14F-4D97-AF65-F5344CB8AC3E}">
        <p14:creationId xmlns:p14="http://schemas.microsoft.com/office/powerpoint/2010/main" val="244770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07213B-DD86-9C66-88D2-9029EA6A8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813" y="1277984"/>
            <a:ext cx="8058150" cy="5580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E2388E-A9FD-B708-C49D-4FC39F36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187" y="2228972"/>
            <a:ext cx="1634493" cy="2597028"/>
          </a:xfrm>
          <a:prstGeom prst="rect">
            <a:avLst/>
          </a:prstGeom>
        </p:spPr>
      </p:pic>
      <p:sp>
        <p:nvSpPr>
          <p:cNvPr id="8" name="Google Shape;120;p17">
            <a:extLst>
              <a:ext uri="{FF2B5EF4-FFF2-40B4-BE49-F238E27FC236}">
                <a16:creationId xmlns:a16="http://schemas.microsoft.com/office/drawing/2014/main" id="{361933DB-6B87-03A3-0318-BB464077A06F}"/>
              </a:ext>
            </a:extLst>
          </p:cNvPr>
          <p:cNvSpPr txBox="1"/>
          <p:nvPr/>
        </p:nvSpPr>
        <p:spPr>
          <a:xfrm>
            <a:off x="1046142" y="213360"/>
            <a:ext cx="4846658" cy="8097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GB" sz="3629" b="1" dirty="0">
                <a:solidFill>
                  <a:schemeClr val="bg1"/>
                </a:solidFill>
                <a:latin typeface="Frutiger 65"/>
              </a:rPr>
              <a:t>Yoxford Roundabout</a:t>
            </a:r>
          </a:p>
          <a:p>
            <a:pPr algn="ctr">
              <a:buClr>
                <a:schemeClr val="bg1"/>
              </a:buClr>
            </a:pPr>
            <a:endParaRPr lang="en-GB" sz="1633" dirty="0">
              <a:solidFill>
                <a:schemeClr val="bg1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242444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0A396F-A28E-962E-2A48-50D2069B1DC0}"/>
              </a:ext>
            </a:extLst>
          </p:cNvPr>
          <p:cNvSpPr txBox="1"/>
          <p:nvPr/>
        </p:nvSpPr>
        <p:spPr>
          <a:xfrm>
            <a:off x="675860" y="580445"/>
            <a:ext cx="5526157" cy="470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Worker Travel Plan (CWTP)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34FB10-8063-7A18-C3F4-1E10AB24D788}"/>
              </a:ext>
            </a:extLst>
          </p:cNvPr>
          <p:cNvSpPr txBox="1"/>
          <p:nvPr/>
        </p:nvSpPr>
        <p:spPr>
          <a:xfrm>
            <a:off x="494969" y="1469040"/>
            <a:ext cx="6094674" cy="2358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minimise the volume of traffic associated with the construction of the Sizewell C Project so far as reasonably practicable;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maximise the sustainable movement of the construction workforce required for the construction of the Sizewell C Project so far as reasonably practicable</a:t>
            </a:r>
          </a:p>
        </p:txBody>
      </p:sp>
      <p:pic>
        <p:nvPicPr>
          <p:cNvPr id="5" name="Picture 4" descr="A diagram of a group of blue squares&#10;&#10;Description automatically generated">
            <a:extLst>
              <a:ext uri="{FF2B5EF4-FFF2-40B4-BE49-F238E27FC236}">
                <a16:creationId xmlns:a16="http://schemas.microsoft.com/office/drawing/2014/main" id="{9D0F90E8-CD60-93DC-13EF-F1B9F90B7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945" y="2274073"/>
            <a:ext cx="6287056" cy="2225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2AEEE-52DA-D5C5-6F86-D0237BC4FED5}"/>
              </a:ext>
            </a:extLst>
          </p:cNvPr>
          <p:cNvSpPr txBox="1"/>
          <p:nvPr/>
        </p:nvSpPr>
        <p:spPr>
          <a:xfrm>
            <a:off x="486022" y="4717045"/>
            <a:ext cx="1143198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proposed that at induction, each worker will also be issued with a Sizewell C Travel Plan Pack which will include timetables, walking and cycle routes, parking, car sharing, and avoiding peak periods. </a:t>
            </a:r>
          </a:p>
        </p:txBody>
      </p:sp>
    </p:spTree>
    <p:extLst>
      <p:ext uri="{BB962C8B-B14F-4D97-AF65-F5344CB8AC3E}">
        <p14:creationId xmlns:p14="http://schemas.microsoft.com/office/powerpoint/2010/main" val="4063306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15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pic>
        <p:nvPicPr>
          <p:cNvPr id="5" name="Google Shape;197;p24">
            <a:extLst>
              <a:ext uri="{FF2B5EF4-FFF2-40B4-BE49-F238E27FC236}">
                <a16:creationId xmlns:a16="http://schemas.microsoft.com/office/drawing/2014/main" id="{BDE4BFBE-1A6A-6502-9BF8-C40ADF3AD1E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4073" y="1406064"/>
            <a:ext cx="6096001" cy="46247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CBE8A-FD5A-7155-0612-6A7428D8A63F}"/>
              </a:ext>
            </a:extLst>
          </p:cNvPr>
          <p:cNvSpPr txBox="1"/>
          <p:nvPr/>
        </p:nvSpPr>
        <p:spPr>
          <a:xfrm>
            <a:off x="0" y="2115047"/>
            <a:ext cx="5934073" cy="33441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84200" indent="-457200">
              <a:lnSpc>
                <a:spcPct val="115000"/>
              </a:lnSpc>
              <a:spcAft>
                <a:spcPts val="1200"/>
              </a:spcAft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Bypass of Farnham and Stratford St Andrew</a:t>
            </a:r>
          </a:p>
          <a:p>
            <a:pPr marL="584200" indent="-4572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2.4km in length</a:t>
            </a:r>
          </a:p>
          <a:p>
            <a:pPr marL="584200" indent="-4572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New 4 arm roundabout at Parkgate Fm and new 4 arm roundabout at Friday Street</a:t>
            </a:r>
          </a:p>
        </p:txBody>
      </p:sp>
      <p:sp>
        <p:nvSpPr>
          <p:cNvPr id="8" name="Google Shape;120;p17">
            <a:extLst>
              <a:ext uri="{FF2B5EF4-FFF2-40B4-BE49-F238E27FC236}">
                <a16:creationId xmlns:a16="http://schemas.microsoft.com/office/drawing/2014/main" id="{53462E4B-97EA-25E7-9A9D-6A1B787EE16E}"/>
              </a:ext>
            </a:extLst>
          </p:cNvPr>
          <p:cNvSpPr txBox="1"/>
          <p:nvPr/>
        </p:nvSpPr>
        <p:spPr>
          <a:xfrm>
            <a:off x="781982" y="449634"/>
            <a:ext cx="5409268" cy="8097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GB" sz="3629" b="1" dirty="0">
                <a:solidFill>
                  <a:schemeClr val="bg1"/>
                </a:solidFill>
                <a:latin typeface="Frutiger 65"/>
              </a:rPr>
              <a:t>Two Village Bypass</a:t>
            </a:r>
          </a:p>
          <a:p>
            <a:pPr>
              <a:buClr>
                <a:schemeClr val="bg1"/>
              </a:buClr>
            </a:pPr>
            <a:endParaRPr lang="en-GB" sz="1633" dirty="0">
              <a:solidFill>
                <a:schemeClr val="bg1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818366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16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pic>
        <p:nvPicPr>
          <p:cNvPr id="5" name="Google Shape;207;p25">
            <a:extLst>
              <a:ext uri="{FF2B5EF4-FFF2-40B4-BE49-F238E27FC236}">
                <a16:creationId xmlns:a16="http://schemas.microsoft.com/office/drawing/2014/main" id="{DC3BBFF2-F7A9-1B78-F2EB-7EC6433DBDB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3758" y="1406063"/>
            <a:ext cx="6096001" cy="47303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D92421-9D69-73DC-AF41-3DC947082C75}"/>
              </a:ext>
            </a:extLst>
          </p:cNvPr>
          <p:cNvSpPr txBox="1"/>
          <p:nvPr/>
        </p:nvSpPr>
        <p:spPr>
          <a:xfrm>
            <a:off x="0" y="2208013"/>
            <a:ext cx="6096000" cy="2929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latin typeface="Frutiger 65"/>
              </a:rPr>
              <a:t>SLR is 6.8 km in length running from the A12 south of </a:t>
            </a:r>
            <a:r>
              <a:rPr lang="en-GB" sz="1800" dirty="0" err="1">
                <a:latin typeface="Frutiger 65"/>
              </a:rPr>
              <a:t>Yoxford</a:t>
            </a:r>
            <a:r>
              <a:rPr lang="en-GB" sz="1800" dirty="0">
                <a:latin typeface="Frutiger 65"/>
              </a:rPr>
              <a:t> to close to the main site entrance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latin typeface="Frutiger 65"/>
              </a:rPr>
              <a:t>The SLR includes a roundabout joining the A12, a single span railway bridge, a link from the SLR to the B1122 called the ‘Middleton Moor Link’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latin typeface="Frutiger 65"/>
              </a:rPr>
              <a:t>Potential to re-purpose the existing B1122 to be more cycling friendly with links into newly designated ‘Quiet Lanes’</a:t>
            </a:r>
          </a:p>
        </p:txBody>
      </p:sp>
      <p:sp>
        <p:nvSpPr>
          <p:cNvPr id="8" name="Google Shape;120;p17">
            <a:extLst>
              <a:ext uri="{FF2B5EF4-FFF2-40B4-BE49-F238E27FC236}">
                <a16:creationId xmlns:a16="http://schemas.microsoft.com/office/drawing/2014/main" id="{AC071407-6388-0E22-623B-D9EA5F693BF9}"/>
              </a:ext>
            </a:extLst>
          </p:cNvPr>
          <p:cNvSpPr txBox="1"/>
          <p:nvPr/>
        </p:nvSpPr>
        <p:spPr>
          <a:xfrm>
            <a:off x="781982" y="449634"/>
            <a:ext cx="5314018" cy="8097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GB" sz="3629" b="1" dirty="0">
                <a:solidFill>
                  <a:schemeClr val="bg1"/>
                </a:solidFill>
                <a:latin typeface="Frutiger 65"/>
              </a:rPr>
              <a:t>Sizewell Link Road</a:t>
            </a:r>
          </a:p>
          <a:p>
            <a:pPr algn="ctr">
              <a:buClr>
                <a:schemeClr val="bg1"/>
              </a:buClr>
            </a:pPr>
            <a:endParaRPr lang="en-GB" sz="1633" dirty="0">
              <a:solidFill>
                <a:schemeClr val="bg1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555935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pic>
        <p:nvPicPr>
          <p:cNvPr id="5" name="Google Shape;257;p30">
            <a:extLst>
              <a:ext uri="{FF2B5EF4-FFF2-40B4-BE49-F238E27FC236}">
                <a16:creationId xmlns:a16="http://schemas.microsoft.com/office/drawing/2014/main" id="{39255C99-868D-C492-7C80-12DBCFDBA7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2978" y="1363557"/>
            <a:ext cx="6693673" cy="49499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594F2-376F-1165-D50C-F162F2575F61}"/>
              </a:ext>
            </a:extLst>
          </p:cNvPr>
          <p:cNvSpPr txBox="1"/>
          <p:nvPr/>
        </p:nvSpPr>
        <p:spPr>
          <a:xfrm>
            <a:off x="0" y="2746868"/>
            <a:ext cx="4444779" cy="154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4.5km rail link from the Leiston branch line direct to the construction site</a:t>
            </a:r>
          </a:p>
        </p:txBody>
      </p:sp>
      <p:sp>
        <p:nvSpPr>
          <p:cNvPr id="8" name="Google Shape;120;p17">
            <a:extLst>
              <a:ext uri="{FF2B5EF4-FFF2-40B4-BE49-F238E27FC236}">
                <a16:creationId xmlns:a16="http://schemas.microsoft.com/office/drawing/2014/main" id="{E65F509F-DFAA-F5E3-6B61-EC85CEF21377}"/>
              </a:ext>
            </a:extLst>
          </p:cNvPr>
          <p:cNvSpPr txBox="1"/>
          <p:nvPr/>
        </p:nvSpPr>
        <p:spPr>
          <a:xfrm>
            <a:off x="781982" y="501992"/>
            <a:ext cx="5314018" cy="8097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GB" sz="3629" b="1" dirty="0">
                <a:solidFill>
                  <a:schemeClr val="bg1"/>
                </a:solidFill>
                <a:latin typeface="Frutiger 65"/>
              </a:rPr>
              <a:t>Green Rail Route</a:t>
            </a:r>
          </a:p>
          <a:p>
            <a:pPr algn="ctr">
              <a:buClr>
                <a:schemeClr val="bg1"/>
              </a:buClr>
            </a:pPr>
            <a:endParaRPr lang="en-GB" sz="1633" dirty="0">
              <a:solidFill>
                <a:schemeClr val="bg1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807091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pic>
        <p:nvPicPr>
          <p:cNvPr id="5" name="Google Shape;227;p27">
            <a:extLst>
              <a:ext uri="{FF2B5EF4-FFF2-40B4-BE49-F238E27FC236}">
                <a16:creationId xmlns:a16="http://schemas.microsoft.com/office/drawing/2014/main" id="{B11CD3E7-F2DA-E045-C66F-9AD85F14498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617" y="1343024"/>
            <a:ext cx="6792623" cy="46125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D33EAE-1C9E-E433-E039-0B04411005FC}"/>
              </a:ext>
            </a:extLst>
          </p:cNvPr>
          <p:cNvSpPr txBox="1"/>
          <p:nvPr/>
        </p:nvSpPr>
        <p:spPr>
          <a:xfrm>
            <a:off x="0" y="2175516"/>
            <a:ext cx="6096000" cy="2437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700" dirty="0">
                <a:latin typeface="Frutiger 65"/>
              </a:rPr>
              <a:t>Located at Wickham Market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700" dirty="0">
                <a:latin typeface="Frutiger 65"/>
              </a:rPr>
              <a:t>1250 car parking spaces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700" dirty="0">
                <a:latin typeface="Frutiger 65"/>
              </a:rPr>
              <a:t>Postal Consolidation Centre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700" dirty="0">
                <a:latin typeface="Frutiger 65"/>
              </a:rPr>
              <a:t>Traffic Incident Management Area</a:t>
            </a:r>
          </a:p>
        </p:txBody>
      </p:sp>
      <p:sp>
        <p:nvSpPr>
          <p:cNvPr id="8" name="Google Shape;120;p17">
            <a:extLst>
              <a:ext uri="{FF2B5EF4-FFF2-40B4-BE49-F238E27FC236}">
                <a16:creationId xmlns:a16="http://schemas.microsoft.com/office/drawing/2014/main" id="{BBB9C805-387C-77BD-B0BE-75AE9D8860BC}"/>
              </a:ext>
            </a:extLst>
          </p:cNvPr>
          <p:cNvSpPr txBox="1"/>
          <p:nvPr/>
        </p:nvSpPr>
        <p:spPr>
          <a:xfrm>
            <a:off x="753407" y="420787"/>
            <a:ext cx="5180668" cy="8097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GB" sz="3629" b="1" dirty="0">
                <a:solidFill>
                  <a:srgbClr val="E84F12"/>
                </a:solidFill>
                <a:latin typeface="Frutiger 65"/>
              </a:rPr>
              <a:t> </a:t>
            </a:r>
            <a:r>
              <a:rPr lang="en-GB" sz="3629" b="1" dirty="0">
                <a:solidFill>
                  <a:schemeClr val="bg1"/>
                </a:solidFill>
                <a:latin typeface="Frutiger 65"/>
              </a:rPr>
              <a:t>Southern Park and Ride</a:t>
            </a:r>
          </a:p>
          <a:p>
            <a:pPr>
              <a:buClr>
                <a:schemeClr val="bg1"/>
              </a:buClr>
            </a:pPr>
            <a:endParaRPr lang="en-GB" sz="1633" dirty="0">
              <a:solidFill>
                <a:schemeClr val="bg1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061026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sp>
        <p:nvSpPr>
          <p:cNvPr id="8" name="Google Shape;120;p17">
            <a:extLst>
              <a:ext uri="{FF2B5EF4-FFF2-40B4-BE49-F238E27FC236}">
                <a16:creationId xmlns:a16="http://schemas.microsoft.com/office/drawing/2014/main" id="{BBB9C805-387C-77BD-B0BE-75AE9D8860BC}"/>
              </a:ext>
            </a:extLst>
          </p:cNvPr>
          <p:cNvSpPr txBox="1"/>
          <p:nvPr/>
        </p:nvSpPr>
        <p:spPr>
          <a:xfrm>
            <a:off x="753407" y="420787"/>
            <a:ext cx="5180668" cy="8097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GB" sz="3629" b="1" dirty="0">
                <a:solidFill>
                  <a:srgbClr val="E84F12"/>
                </a:solidFill>
                <a:latin typeface="Frutiger 65"/>
              </a:rPr>
              <a:t> </a:t>
            </a:r>
            <a:r>
              <a:rPr lang="en-GB" sz="3629" b="1" dirty="0">
                <a:solidFill>
                  <a:schemeClr val="bg1"/>
                </a:solidFill>
                <a:latin typeface="Frutiger 65"/>
              </a:rPr>
              <a:t>Northern Park and Ride</a:t>
            </a:r>
          </a:p>
          <a:p>
            <a:pPr>
              <a:buClr>
                <a:schemeClr val="bg1"/>
              </a:buClr>
            </a:pPr>
            <a:endParaRPr lang="en-GB" sz="1633" dirty="0">
              <a:solidFill>
                <a:schemeClr val="bg1"/>
              </a:solidFill>
              <a:latin typeface="Lucida Sans"/>
            </a:endParaRPr>
          </a:p>
        </p:txBody>
      </p:sp>
      <p:pic>
        <p:nvPicPr>
          <p:cNvPr id="1026" name="Picture 4">
            <a:extLst>
              <a:ext uri="{FF2B5EF4-FFF2-40B4-BE49-F238E27FC236}">
                <a16:creationId xmlns:a16="http://schemas.microsoft.com/office/drawing/2014/main" id="{66039147-B120-05B8-0CC8-A4A7DAB8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05" y="1257823"/>
            <a:ext cx="6258497" cy="523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6ABE7B-1335-DA75-ACA0-93B8D89EF90B}"/>
              </a:ext>
            </a:extLst>
          </p:cNvPr>
          <p:cNvSpPr txBox="1"/>
          <p:nvPr/>
        </p:nvSpPr>
        <p:spPr>
          <a:xfrm>
            <a:off x="0" y="2290349"/>
            <a:ext cx="7317858" cy="388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>
                <a:latin typeface="Frutiger 65"/>
              </a:rPr>
              <a:t>Located at Darsham</a:t>
            </a:r>
          </a:p>
          <a:p>
            <a:pPr marL="412750" indent="-28575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/>
              <a:t>Car parking for up to 1,250 car parking spaces </a:t>
            </a:r>
          </a:p>
          <a:p>
            <a:pPr marL="412750" indent="-28575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/>
              <a:t>Up to 10 spaces for minibuses/vans/buses. </a:t>
            </a:r>
          </a:p>
          <a:p>
            <a:pPr marL="412750" indent="-28575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/>
              <a:t>Up to 80 motorcycle parking spaces. </a:t>
            </a:r>
          </a:p>
          <a:p>
            <a:pPr marL="412750" indent="-28575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/>
              <a:t> Cycle shelters for up to 20 bicycles. </a:t>
            </a:r>
          </a:p>
          <a:p>
            <a:pPr marL="412750" indent="-28575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/>
              <a:t>Bus terminus area, including shelters. </a:t>
            </a:r>
          </a:p>
          <a:p>
            <a:pPr marL="412750" indent="-28575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/>
              <a:t>An amenity and welfare building. </a:t>
            </a:r>
          </a:p>
          <a:p>
            <a:pPr marL="412750" indent="-28575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/>
              <a:t>A security building including an administration office. </a:t>
            </a:r>
          </a:p>
          <a:p>
            <a:pPr marL="1270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</a:pPr>
            <a:endParaRPr lang="en-GB" sz="1800" dirty="0">
              <a:latin typeface="Frutiger 65"/>
            </a:endParaRPr>
          </a:p>
        </p:txBody>
      </p:sp>
    </p:spTree>
    <p:extLst>
      <p:ext uri="{BB962C8B-B14F-4D97-AF65-F5344CB8AC3E}">
        <p14:creationId xmlns:p14="http://schemas.microsoft.com/office/powerpoint/2010/main" val="1978776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2F7F1855-6EF0-F9AA-2AD1-460ED4B51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162" y="1339167"/>
            <a:ext cx="4362613" cy="43753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06B3D3-1C99-30B9-321C-05FE8109F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7D625-BD9C-C6B3-1FF8-39D8ECCE4895}"/>
              </a:ext>
            </a:extLst>
          </p:cNvPr>
          <p:cNvSpPr txBox="1">
            <a:spLocks/>
          </p:cNvSpPr>
          <p:nvPr/>
        </p:nvSpPr>
        <p:spPr>
          <a:xfrm>
            <a:off x="717740" y="440776"/>
            <a:ext cx="8399992" cy="599122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50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1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67" dirty="0"/>
              <a:t>Agenda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</a:rPr>
              <a:t>Meet the READ Team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</a:rPr>
              <a:t>Deed of Obligation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</a:rPr>
              <a:t>Community Pledges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</a:rPr>
              <a:t>Project Update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</a:rPr>
              <a:t>Project Tracker </a:t>
            </a:r>
          </a:p>
          <a:p>
            <a:pPr lvl="1"/>
            <a:endParaRPr lang="en-GB" sz="2400" dirty="0">
              <a:solidFill>
                <a:schemeClr val="accent2"/>
              </a:solidFill>
            </a:endParaRPr>
          </a:p>
          <a:p>
            <a:pPr lvl="1"/>
            <a:endParaRPr lang="en-US" sz="1467" dirty="0">
              <a:solidFill>
                <a:schemeClr val="accent5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55142F-4AAF-A2DD-F1A1-8379D149B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133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pic>
        <p:nvPicPr>
          <p:cNvPr id="5" name="Google Shape;247;p29">
            <a:extLst>
              <a:ext uri="{FF2B5EF4-FFF2-40B4-BE49-F238E27FC236}">
                <a16:creationId xmlns:a16="http://schemas.microsoft.com/office/drawing/2014/main" id="{132221C9-0B4F-BFFD-C2F5-C6EC1E54B4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1010" y="1393967"/>
            <a:ext cx="6477000" cy="47423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10C396-9057-42A5-8E79-7BCDB464DCBF}"/>
              </a:ext>
            </a:extLst>
          </p:cNvPr>
          <p:cNvSpPr txBox="1"/>
          <p:nvPr/>
        </p:nvSpPr>
        <p:spPr>
          <a:xfrm>
            <a:off x="440690" y="2072282"/>
            <a:ext cx="5100320" cy="300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A12 / A14 junction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Parking for 150 HGVs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Security and inspection of HGVs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Amenity and welfare building</a:t>
            </a:r>
          </a:p>
        </p:txBody>
      </p:sp>
      <p:sp>
        <p:nvSpPr>
          <p:cNvPr id="10" name="Google Shape;120;p17">
            <a:extLst>
              <a:ext uri="{FF2B5EF4-FFF2-40B4-BE49-F238E27FC236}">
                <a16:creationId xmlns:a16="http://schemas.microsoft.com/office/drawing/2014/main" id="{7BCCED4F-04C8-727D-A65B-5F56882958BF}"/>
              </a:ext>
            </a:extLst>
          </p:cNvPr>
          <p:cNvSpPr txBox="1"/>
          <p:nvPr/>
        </p:nvSpPr>
        <p:spPr>
          <a:xfrm>
            <a:off x="742950" y="449634"/>
            <a:ext cx="5514975" cy="8097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GB" sz="3629" b="1" dirty="0">
                <a:solidFill>
                  <a:schemeClr val="bg1"/>
                </a:solidFill>
                <a:latin typeface="Frutiger 65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Frutiger 65"/>
              </a:rPr>
              <a:t>Freight Management Facility</a:t>
            </a:r>
          </a:p>
          <a:p>
            <a:pPr>
              <a:buClr>
                <a:schemeClr val="bg1"/>
              </a:buClr>
            </a:pPr>
            <a:endParaRPr lang="en-GB" sz="1633" dirty="0">
              <a:solidFill>
                <a:schemeClr val="bg1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743974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89738F1-363A-BB50-2401-5B48D628D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" r="21384" b="-2"/>
          <a:stretch/>
        </p:blipFill>
        <p:spPr bwMode="auto">
          <a:xfrm>
            <a:off x="5334881" y="1314450"/>
            <a:ext cx="6742186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845550-CF33-9B0D-BEDB-E4BB3B488406}"/>
              </a:ext>
            </a:extLst>
          </p:cNvPr>
          <p:cNvSpPr txBox="1"/>
          <p:nvPr/>
        </p:nvSpPr>
        <p:spPr>
          <a:xfrm>
            <a:off x="314960" y="1122363"/>
            <a:ext cx="4186381" cy="43830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73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300" dirty="0">
                <a:latin typeface="+mj-lt"/>
                <a:ea typeface="+mj-ea"/>
                <a:cs typeface="+mj-cs"/>
              </a:rPr>
              <a:t>Project updates</a:t>
            </a:r>
          </a:p>
          <a:p>
            <a:pPr marL="457200" marR="0" lvl="0" indent="-330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65"/>
              <a:ea typeface="+mn-ea"/>
              <a:cs typeface="+mn-cs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65"/>
              <a:ea typeface="+mn-ea"/>
              <a:cs typeface="+mn-cs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endParaRPr lang="en-GB" sz="2400" dirty="0">
              <a:solidFill>
                <a:prstClr val="black"/>
              </a:solidFill>
              <a:latin typeface="Frutiger 65"/>
            </a:endParaRPr>
          </a:p>
          <a:p>
            <a:pPr marL="127000"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Pts val="1600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65"/>
                <a:ea typeface="+mn-ea"/>
                <a:cs typeface="+mn-cs"/>
              </a:rPr>
              <a:t>New online works tracker to keep local communities informed about surveys and other preparatory works</a:t>
            </a:r>
          </a:p>
          <a:p>
            <a:pPr marL="127000"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Pts val="1600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65"/>
                <a:ea typeface="+mn-ea"/>
                <a:cs typeface="+mn-cs"/>
              </a:rPr>
              <a:t>Contact our Leiston office –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65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info@sizewellc.co.uk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65"/>
                <a:ea typeface="+mn-ea"/>
                <a:cs typeface="+mn-cs"/>
              </a:rPr>
              <a:t> or 0800 197 6102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65EC456-D687-45E1-991F-38FE753222BA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5600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D7880C-2958-81DF-B254-CD8EC3AE658C}"/>
              </a:ext>
            </a:extLst>
          </p:cNvPr>
          <p:cNvSpPr txBox="1"/>
          <p:nvPr/>
        </p:nvSpPr>
        <p:spPr>
          <a:xfrm>
            <a:off x="1921267" y="2188396"/>
            <a:ext cx="8137133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403556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097A2-00EB-849B-4D1D-096F7A4F0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77" y="1341857"/>
            <a:ext cx="6986428" cy="4720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D98F3B-65E4-4996-3349-5C2EAB8C4674}"/>
              </a:ext>
            </a:extLst>
          </p:cNvPr>
          <p:cNvSpPr txBox="1"/>
          <p:nvPr/>
        </p:nvSpPr>
        <p:spPr>
          <a:xfrm>
            <a:off x="7438490" y="1417834"/>
            <a:ext cx="4465833" cy="398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Lennon – Michelle Emmerson Grey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Senior Community Relations Manager for Residents and 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Land. Paul’s team is responsible for engaging with residents 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and landowners regarding the project, addressing enquiries 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and/or any concerns they have.</a:t>
            </a:r>
            <a:endParaRPr lang="en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Knight – Zoe Botten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Senior Community Relations Manager for 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community governance and will engage with Parish 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Councils and local authorities regarding project updates and the 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future governance of the Deed of Obligation.</a:t>
            </a:r>
            <a:br>
              <a:rPr lang="en-GB" sz="12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9294E-EDDA-7D68-7DF5-95B48F650DA2}"/>
              </a:ext>
            </a:extLst>
          </p:cNvPr>
          <p:cNvSpPr txBox="1"/>
          <p:nvPr/>
        </p:nvSpPr>
        <p:spPr>
          <a:xfrm>
            <a:off x="914400" y="390418"/>
            <a:ext cx="51816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Community Relations Team</a:t>
            </a:r>
          </a:p>
        </p:txBody>
      </p:sp>
    </p:spTree>
    <p:extLst>
      <p:ext uri="{BB962C8B-B14F-4D97-AF65-F5344CB8AC3E}">
        <p14:creationId xmlns:p14="http://schemas.microsoft.com/office/powerpoint/2010/main" val="109850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5AA151-3E02-87D8-28BE-DAA9C9FECEEE}"/>
              </a:ext>
            </a:extLst>
          </p:cNvPr>
          <p:cNvSpPr txBox="1"/>
          <p:nvPr/>
        </p:nvSpPr>
        <p:spPr>
          <a:xfrm>
            <a:off x="838200" y="556995"/>
            <a:ext cx="8011160" cy="11336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Effective Relationships</a:t>
            </a:r>
          </a:p>
        </p:txBody>
      </p:sp>
      <p:graphicFrame>
        <p:nvGraphicFramePr>
          <p:cNvPr id="8" name="TextBox 3">
            <a:extLst>
              <a:ext uri="{FF2B5EF4-FFF2-40B4-BE49-F238E27FC236}">
                <a16:creationId xmlns:a16="http://schemas.microsoft.com/office/drawing/2014/main" id="{521D0276-3C59-52EE-5522-1458B10524EE}"/>
              </a:ext>
            </a:extLst>
          </p:cNvPr>
          <p:cNvGraphicFramePr/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899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CE68F-90C9-0368-1D3C-2F7AA262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BECE96-72B3-9E48-CF72-B7E4F095C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764D4-B8A9-EDAE-6F3E-C4F7DA1237D8}"/>
              </a:ext>
            </a:extLst>
          </p:cNvPr>
          <p:cNvSpPr txBox="1"/>
          <p:nvPr/>
        </p:nvSpPr>
        <p:spPr>
          <a:xfrm>
            <a:off x="3901691" y="1646137"/>
            <a:ext cx="4892668" cy="514738"/>
          </a:xfrm>
          <a:prstGeom prst="rect">
            <a:avLst/>
          </a:prstGeom>
          <a:solidFill>
            <a:schemeClr val="accent2"/>
          </a:solidFill>
        </p:spPr>
        <p:txBody>
          <a:bodyPr wrap="square" tIns="72000" bIns="72000" anchor="ctr" anchorCtr="0">
            <a:spAutoFit/>
          </a:bodyPr>
          <a:lstStyle/>
          <a:p>
            <a:pPr lvl="0" algn="ctr"/>
            <a:r>
              <a:rPr lang="en-GB" sz="2400" b="1" dirty="0">
                <a:solidFill>
                  <a:schemeClr val="bg1"/>
                </a:solidFill>
                <a:latin typeface="FRUTIGER 55 ROMAN" pitchFamily="2" charset="0"/>
              </a:rPr>
              <a:t>Deed of Obligation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684A21-C4C6-C819-3153-60BFBC0C1782}"/>
              </a:ext>
            </a:extLst>
          </p:cNvPr>
          <p:cNvSpPr/>
          <p:nvPr/>
        </p:nvSpPr>
        <p:spPr>
          <a:xfrm>
            <a:off x="663405" y="2454308"/>
            <a:ext cx="10937758" cy="306257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2CE9B7-05B9-8573-ADD8-E1CB42871EDF}"/>
              </a:ext>
            </a:extLst>
          </p:cNvPr>
          <p:cNvSpPr txBox="1"/>
          <p:nvPr/>
        </p:nvSpPr>
        <p:spPr>
          <a:xfrm>
            <a:off x="1256898" y="3204381"/>
            <a:ext cx="1828797" cy="50260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i="0" u="none" strike="noStrike" dirty="0">
                <a:solidFill>
                  <a:schemeClr val="bg1"/>
                </a:solidFill>
                <a:effectLst/>
                <a:latin typeface="FRUTIGER 55 ROMAN" pitchFamily="2" charset="0"/>
              </a:rPr>
              <a:t>Resourcing of local authorities	</a:t>
            </a:r>
            <a:endParaRPr lang="en-GB" sz="1400" b="1" dirty="0">
              <a:solidFill>
                <a:schemeClr val="bg1"/>
              </a:solidFill>
              <a:latin typeface="FRUTIGER 55 ROMAN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75E01-8090-E035-BB86-E1D67DB0F47D}"/>
              </a:ext>
            </a:extLst>
          </p:cNvPr>
          <p:cNvSpPr txBox="1"/>
          <p:nvPr/>
        </p:nvSpPr>
        <p:spPr>
          <a:xfrm>
            <a:off x="3224330" y="3204380"/>
            <a:ext cx="1828797" cy="5026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Accommodation</a:t>
            </a:r>
            <a:b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</a:br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and Housing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34B9F4-62FF-25DF-1CF2-368396B7B5CE}"/>
              </a:ext>
            </a:extLst>
          </p:cNvPr>
          <p:cNvSpPr txBox="1"/>
          <p:nvPr/>
        </p:nvSpPr>
        <p:spPr>
          <a:xfrm>
            <a:off x="5191762" y="3204380"/>
            <a:ext cx="1828797" cy="5026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Emergency</a:t>
            </a:r>
            <a:b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</a:br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Services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FE67E-CBFB-53F2-BDDA-D391254D0F9D}"/>
              </a:ext>
            </a:extLst>
          </p:cNvPr>
          <p:cNvSpPr txBox="1"/>
          <p:nvPr/>
        </p:nvSpPr>
        <p:spPr>
          <a:xfrm>
            <a:off x="7159194" y="3204380"/>
            <a:ext cx="1828797" cy="5026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Health and</a:t>
            </a:r>
            <a:b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</a:br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Wellbeing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E97A89-7351-4B97-D0C0-9F4E51957218}"/>
              </a:ext>
            </a:extLst>
          </p:cNvPr>
          <p:cNvSpPr txBox="1"/>
          <p:nvPr/>
        </p:nvSpPr>
        <p:spPr>
          <a:xfrm>
            <a:off x="9126627" y="3204379"/>
            <a:ext cx="1828797" cy="5026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Public Services and Community Safety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4078E0-BB66-E3DC-1042-C70B66912F74}"/>
              </a:ext>
            </a:extLst>
          </p:cNvPr>
          <p:cNvSpPr txBox="1"/>
          <p:nvPr/>
        </p:nvSpPr>
        <p:spPr>
          <a:xfrm>
            <a:off x="2250427" y="3850412"/>
            <a:ext cx="1828797" cy="5067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Natural</a:t>
            </a:r>
            <a:b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</a:br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Environment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B682EA-EFA4-3FAB-11BB-49EB8645A04A}"/>
              </a:ext>
            </a:extLst>
          </p:cNvPr>
          <p:cNvSpPr txBox="1"/>
          <p:nvPr/>
        </p:nvSpPr>
        <p:spPr>
          <a:xfrm>
            <a:off x="4212135" y="3850412"/>
            <a:ext cx="1828797" cy="5067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Employment and skills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AB22FB-13E3-6CD0-6B96-E4C6DB3D1BC5}"/>
              </a:ext>
            </a:extLst>
          </p:cNvPr>
          <p:cNvSpPr txBox="1"/>
          <p:nvPr/>
        </p:nvSpPr>
        <p:spPr>
          <a:xfrm>
            <a:off x="6173843" y="3847152"/>
            <a:ext cx="1828797" cy="5026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Tourism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B78B2D-FD38-6E25-E9B5-8BDA7E5813E2}"/>
              </a:ext>
            </a:extLst>
          </p:cNvPr>
          <p:cNvSpPr txBox="1"/>
          <p:nvPr/>
        </p:nvSpPr>
        <p:spPr>
          <a:xfrm>
            <a:off x="8135551" y="3841419"/>
            <a:ext cx="1828797" cy="5067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Noise</a:t>
            </a:r>
            <a:endParaRPr lang="en-GB" sz="1400" dirty="0">
              <a:solidFill>
                <a:schemeClr val="bg1"/>
              </a:solidFill>
              <a:latin typeface="Frutiger 55 Roman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F5257B-52A5-E7BD-2E0F-668CB99E84F2}"/>
              </a:ext>
            </a:extLst>
          </p:cNvPr>
          <p:cNvSpPr txBox="1"/>
          <p:nvPr/>
        </p:nvSpPr>
        <p:spPr>
          <a:xfrm>
            <a:off x="2234048" y="4512640"/>
            <a:ext cx="1828797" cy="5067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Heritage</a:t>
            </a:r>
            <a:endParaRPr lang="en-GB" sz="1400" dirty="0">
              <a:solidFill>
                <a:schemeClr val="bg1"/>
              </a:solidFill>
              <a:latin typeface="Frutiger 55 Roman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55C2C2-62FA-8CFD-2C11-3F7CEE35B85C}"/>
              </a:ext>
            </a:extLst>
          </p:cNvPr>
          <p:cNvSpPr txBox="1"/>
          <p:nvPr/>
        </p:nvSpPr>
        <p:spPr>
          <a:xfrm>
            <a:off x="4201216" y="4512640"/>
            <a:ext cx="1828797" cy="5067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Transport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E45B3C-CA55-384D-3D89-7571238AA78F}"/>
              </a:ext>
            </a:extLst>
          </p:cNvPr>
          <p:cNvSpPr txBox="1"/>
          <p:nvPr/>
        </p:nvSpPr>
        <p:spPr>
          <a:xfrm>
            <a:off x="6168384" y="4515158"/>
            <a:ext cx="1828797" cy="5067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Community Fund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D610DA-6A0C-7DE4-2ECB-F982C93C7D3E}"/>
              </a:ext>
            </a:extLst>
          </p:cNvPr>
          <p:cNvSpPr txBox="1"/>
          <p:nvPr/>
        </p:nvSpPr>
        <p:spPr>
          <a:xfrm>
            <a:off x="8135551" y="4512640"/>
            <a:ext cx="1828797" cy="5026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Leisure and</a:t>
            </a:r>
            <a:b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</a:br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Amenity</a:t>
            </a:r>
          </a:p>
        </p:txBody>
      </p:sp>
    </p:spTree>
    <p:extLst>
      <p:ext uri="{BB962C8B-B14F-4D97-AF65-F5344CB8AC3E}">
        <p14:creationId xmlns:p14="http://schemas.microsoft.com/office/powerpoint/2010/main" val="574674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197C3-B1CC-CB7F-8B14-315502A77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08" y="935853"/>
            <a:ext cx="4008682" cy="56597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C17A17-2192-DE11-5451-96D81110CE7B}"/>
              </a:ext>
            </a:extLst>
          </p:cNvPr>
          <p:cNvSpPr/>
          <p:nvPr/>
        </p:nvSpPr>
        <p:spPr>
          <a:xfrm>
            <a:off x="5718628" y="5526564"/>
            <a:ext cx="1664471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Economic Review Group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A8A6BC-621E-E9FF-3640-03CEC0E3B6A2}"/>
              </a:ext>
            </a:extLst>
          </p:cNvPr>
          <p:cNvSpPr/>
          <p:nvPr/>
        </p:nvSpPr>
        <p:spPr>
          <a:xfrm>
            <a:off x="5718628" y="1103612"/>
            <a:ext cx="1664473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Planning Group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1D613A-DF49-9139-6E75-27CC700D7F94}"/>
              </a:ext>
            </a:extLst>
          </p:cNvPr>
          <p:cNvSpPr/>
          <p:nvPr/>
        </p:nvSpPr>
        <p:spPr>
          <a:xfrm>
            <a:off x="5739171" y="2209350"/>
            <a:ext cx="1643929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Environment Review Group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DDF976-E701-DEF6-046F-66C95649C489}"/>
              </a:ext>
            </a:extLst>
          </p:cNvPr>
          <p:cNvSpPr/>
          <p:nvPr/>
        </p:nvSpPr>
        <p:spPr>
          <a:xfrm>
            <a:off x="5725930" y="3315088"/>
            <a:ext cx="1643928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Transport Review Group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972D5E-D81C-5AAE-17AF-A9371E1D6897}"/>
              </a:ext>
            </a:extLst>
          </p:cNvPr>
          <p:cNvSpPr/>
          <p:nvPr/>
        </p:nvSpPr>
        <p:spPr>
          <a:xfrm>
            <a:off x="5739171" y="4420826"/>
            <a:ext cx="1643928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Social Review Group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024F28A-5115-2CF5-B906-5B0E0FAB4E68}"/>
              </a:ext>
            </a:extLst>
          </p:cNvPr>
          <p:cNvSpPr/>
          <p:nvPr/>
        </p:nvSpPr>
        <p:spPr>
          <a:xfrm>
            <a:off x="7668702" y="2822566"/>
            <a:ext cx="1910993" cy="197263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Delivery Steering Group</a:t>
            </a:r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38F4E85-8340-B4FA-8774-D2EDD456E5BB}"/>
              </a:ext>
            </a:extLst>
          </p:cNvPr>
          <p:cNvSpPr/>
          <p:nvPr/>
        </p:nvSpPr>
        <p:spPr>
          <a:xfrm>
            <a:off x="9503167" y="1387097"/>
            <a:ext cx="2019300" cy="914400"/>
          </a:xfrm>
          <a:prstGeom prst="roundRect">
            <a:avLst>
              <a:gd name="adj" fmla="val 245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Community Forum (Annual)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9A0682-DDAB-E49C-F9B6-99DF0F9447FD}"/>
              </a:ext>
            </a:extLst>
          </p:cNvPr>
          <p:cNvSpPr/>
          <p:nvPr/>
        </p:nvSpPr>
        <p:spPr>
          <a:xfrm>
            <a:off x="9503167" y="2709266"/>
            <a:ext cx="20193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Main Development Site</a:t>
            </a:r>
          </a:p>
          <a:p>
            <a:pPr algn="ctr"/>
            <a:r>
              <a:rPr lang="en-GB" dirty="0"/>
              <a:t>Forum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303000-E393-B090-E92D-396F24EB8B87}"/>
              </a:ext>
            </a:extLst>
          </p:cNvPr>
          <p:cNvSpPr/>
          <p:nvPr/>
        </p:nvSpPr>
        <p:spPr>
          <a:xfrm>
            <a:off x="9503167" y="4068508"/>
            <a:ext cx="20193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Northern Transport Forum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E881D3-3029-D07D-9C74-ADF8E9391A91}"/>
              </a:ext>
            </a:extLst>
          </p:cNvPr>
          <p:cNvSpPr/>
          <p:nvPr/>
        </p:nvSpPr>
        <p:spPr>
          <a:xfrm>
            <a:off x="9503167" y="5390677"/>
            <a:ext cx="20193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Southern Transport Forum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CEA15D-9F4A-70D7-CAE1-C54A96BB6ADA}"/>
              </a:ext>
            </a:extLst>
          </p:cNvPr>
          <p:cNvSpPr txBox="1"/>
          <p:nvPr/>
        </p:nvSpPr>
        <p:spPr>
          <a:xfrm>
            <a:off x="1107683" y="121388"/>
            <a:ext cx="47586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Working Groups                        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78AA3AF2-8020-209C-EA4D-5A876CC0A3CE}"/>
              </a:ext>
            </a:extLst>
          </p:cNvPr>
          <p:cNvSpPr/>
          <p:nvPr/>
        </p:nvSpPr>
        <p:spPr>
          <a:xfrm>
            <a:off x="11028831" y="4072142"/>
            <a:ext cx="402122" cy="348684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EE3C8685-B68E-548E-0701-CA94DDC8C360}"/>
              </a:ext>
            </a:extLst>
          </p:cNvPr>
          <p:cNvSpPr/>
          <p:nvPr/>
        </p:nvSpPr>
        <p:spPr>
          <a:xfrm>
            <a:off x="11025629" y="1386470"/>
            <a:ext cx="402122" cy="348684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525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877400" y="292042"/>
            <a:ext cx="32664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40">
              <a:lnSpc>
                <a:spcPct val="80000"/>
              </a:lnSpc>
            </a:pPr>
            <a:r>
              <a:rPr lang="en-GB" sz="4000" b="1" dirty="0">
                <a:solidFill>
                  <a:srgbClr val="00588B"/>
                </a:solidFill>
                <a:ea typeface="+mn-ea"/>
              </a:rPr>
              <a:t>Community</a:t>
            </a:r>
            <a:br>
              <a:rPr lang="en-GB" sz="4000" b="1" dirty="0">
                <a:solidFill>
                  <a:srgbClr val="00588B"/>
                </a:solidFill>
                <a:ea typeface="+mn-ea"/>
              </a:rPr>
            </a:br>
            <a:r>
              <a:rPr lang="en-GB" sz="4000" b="1" dirty="0">
                <a:solidFill>
                  <a:srgbClr val="00588B"/>
                </a:solidFill>
                <a:ea typeface="+mn-ea"/>
              </a:rPr>
              <a:t>Pledges</a:t>
            </a:r>
            <a:endParaRPr sz="2533" dirty="0">
              <a:solidFill>
                <a:srgbClr val="00588B"/>
              </a:solidFill>
              <a:ea typeface="+mn-ea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/>
            <a:fld id="{00000000-1234-1234-1234-123412341234}" type="slidenum">
              <a:rPr lang="en">
                <a:solidFill>
                  <a:srgbClr val="F1860D"/>
                </a:solidFill>
              </a:rPr>
              <a:pPr defTabSz="1219140"/>
              <a:t>7</a:t>
            </a:fld>
            <a:endParaRPr>
              <a:solidFill>
                <a:srgbClr val="F1860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9ED710-2E2A-3F49-ABC4-1FA738FF3E4A}"/>
              </a:ext>
            </a:extLst>
          </p:cNvPr>
          <p:cNvSpPr txBox="1"/>
          <p:nvPr/>
        </p:nvSpPr>
        <p:spPr>
          <a:xfrm>
            <a:off x="792373" y="1833018"/>
            <a:ext cx="3255433" cy="50257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 dirty="0">
                <a:solidFill>
                  <a:srgbClr val="FFFFFF"/>
                </a:solidFill>
                <a:ea typeface="+mn-ea"/>
              </a:rPr>
              <a:t>Minimize disruption to local communities during the construction of Sizewell 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7B2484-EED6-6B41-B1A0-90463F49EB29}"/>
              </a:ext>
            </a:extLst>
          </p:cNvPr>
          <p:cNvSpPr txBox="1"/>
          <p:nvPr/>
        </p:nvSpPr>
        <p:spPr>
          <a:xfrm>
            <a:off x="792373" y="2782152"/>
            <a:ext cx="3255433" cy="70769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>
                <a:solidFill>
                  <a:srgbClr val="FFFFFF"/>
                </a:solidFill>
                <a:ea typeface="+mn-ea"/>
              </a:rPr>
              <a:t>Invest in local employment, education and skills. This includes an aim to enable 1,500 apprenticeships.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18FD40-1C66-A648-953A-CC9E01A0092C}"/>
              </a:ext>
            </a:extLst>
          </p:cNvPr>
          <p:cNvSpPr txBox="1"/>
          <p:nvPr/>
        </p:nvSpPr>
        <p:spPr>
          <a:xfrm>
            <a:off x="792374" y="3841294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>
                <a:solidFill>
                  <a:srgbClr val="FFFFFF"/>
                </a:solidFill>
                <a:ea typeface="+mn-ea"/>
              </a:rPr>
              <a:t>Support the growth of the local economy. This includes measures to support local firms in gaining work on the project.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472C4-AD3B-E848-891C-AECFE16DD09C}"/>
              </a:ext>
            </a:extLst>
          </p:cNvPr>
          <p:cNvSpPr txBox="1"/>
          <p:nvPr/>
        </p:nvSpPr>
        <p:spPr>
          <a:xfrm>
            <a:off x="4701487" y="1077696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>
                <a:solidFill>
                  <a:srgbClr val="FFFFFF"/>
                </a:solidFill>
                <a:ea typeface="+mn-ea"/>
              </a:rPr>
              <a:t>Transport the majority of construction materials by rail and sea, significantly reducing the number of Sizewell C HGVs on local roads.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CC6B4-712A-A741-88D1-15471C2B1396}"/>
              </a:ext>
            </a:extLst>
          </p:cNvPr>
          <p:cNvSpPr txBox="1"/>
          <p:nvPr/>
        </p:nvSpPr>
        <p:spPr>
          <a:xfrm>
            <a:off x="4701487" y="2198593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 dirty="0">
                <a:solidFill>
                  <a:srgbClr val="FFFFFF"/>
                </a:solidFill>
                <a:ea typeface="+mn-ea"/>
              </a:rPr>
              <a:t>Respect the Suffolk Heritage Coast and minimise impact on RSPB </a:t>
            </a:r>
            <a:r>
              <a:rPr lang="en-US" sz="1333" dirty="0" err="1">
                <a:solidFill>
                  <a:srgbClr val="FFFFFF"/>
                </a:solidFill>
                <a:ea typeface="+mn-ea"/>
              </a:rPr>
              <a:t>Minsmere</a:t>
            </a:r>
            <a:r>
              <a:rPr lang="en-US" sz="1333" dirty="0">
                <a:solidFill>
                  <a:srgbClr val="FFFFFF"/>
                </a:solidFill>
                <a:ea typeface="+mn-ea"/>
              </a:rPr>
              <a:t>, National Trust </a:t>
            </a:r>
            <a:r>
              <a:rPr lang="en-US" sz="1333" dirty="0" err="1">
                <a:solidFill>
                  <a:srgbClr val="FFFFFF"/>
                </a:solidFill>
                <a:ea typeface="+mn-ea"/>
              </a:rPr>
              <a:t>Dunwich</a:t>
            </a:r>
            <a:r>
              <a:rPr lang="en-US" sz="1333" dirty="0">
                <a:solidFill>
                  <a:srgbClr val="FFFFFF"/>
                </a:solidFill>
                <a:ea typeface="+mn-ea"/>
              </a:rPr>
              <a:t> Heath and Leiston Abbey.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876AC8-B4FC-1D47-BB63-114DA09B1D0C}"/>
              </a:ext>
            </a:extLst>
          </p:cNvPr>
          <p:cNvSpPr txBox="1"/>
          <p:nvPr/>
        </p:nvSpPr>
        <p:spPr>
          <a:xfrm>
            <a:off x="4701487" y="3355577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 dirty="0">
                <a:solidFill>
                  <a:srgbClr val="FFFFFF"/>
                </a:solidFill>
                <a:ea typeface="+mn-ea"/>
              </a:rPr>
              <a:t>Return the temporary construction area to a standard befitting the Area of Outstanding Natural Beauty (AONB) following construction.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40919C-B623-AF40-A51E-8869073CEAFD}"/>
              </a:ext>
            </a:extLst>
          </p:cNvPr>
          <p:cNvSpPr txBox="1"/>
          <p:nvPr/>
        </p:nvSpPr>
        <p:spPr>
          <a:xfrm>
            <a:off x="4724072" y="4536418"/>
            <a:ext cx="3255433" cy="1323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 dirty="0">
                <a:solidFill>
                  <a:srgbClr val="FFFFFF"/>
                </a:solidFill>
                <a:ea typeface="+mn-ea"/>
              </a:rPr>
              <a:t>Remove the accommodation campus and caravan site, the park and ride sites, the rail extension of the </a:t>
            </a:r>
            <a:r>
              <a:rPr lang="en-US" sz="1333" dirty="0" err="1">
                <a:solidFill>
                  <a:srgbClr val="FFFFFF"/>
                </a:solidFill>
                <a:ea typeface="+mn-ea"/>
              </a:rPr>
              <a:t>Saxmundham</a:t>
            </a:r>
            <a:r>
              <a:rPr lang="en-US" sz="1333" dirty="0">
                <a:solidFill>
                  <a:srgbClr val="FFFFFF"/>
                </a:solidFill>
                <a:ea typeface="+mn-ea"/>
              </a:rPr>
              <a:t> to Leiston branch line and freight management facility following construction and restore the land.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DB75A-E157-344E-92D9-897EB5948586}"/>
              </a:ext>
            </a:extLst>
          </p:cNvPr>
          <p:cNvSpPr txBox="1"/>
          <p:nvPr/>
        </p:nvSpPr>
        <p:spPr>
          <a:xfrm>
            <a:off x="8588017" y="292042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 dirty="0">
                <a:solidFill>
                  <a:srgbClr val="FFFFFF"/>
                </a:solidFill>
                <a:ea typeface="+mn-ea"/>
              </a:rPr>
              <a:t>Support the Suffolk coast tourism </a:t>
            </a:r>
            <a:br>
              <a:rPr lang="en-US" sz="1333" dirty="0">
                <a:solidFill>
                  <a:srgbClr val="FFFFFF"/>
                </a:solidFill>
                <a:ea typeface="+mn-ea"/>
              </a:rPr>
            </a:br>
            <a:r>
              <a:rPr lang="en-US" sz="1333" dirty="0">
                <a:solidFill>
                  <a:srgbClr val="FFFFFF"/>
                </a:solidFill>
                <a:ea typeface="+mn-ea"/>
              </a:rPr>
              <a:t>sector to offset impacts from construction through the provision </a:t>
            </a:r>
            <a:br>
              <a:rPr lang="en-US" sz="1333" dirty="0">
                <a:solidFill>
                  <a:srgbClr val="FFFFFF"/>
                </a:solidFill>
                <a:ea typeface="+mn-ea"/>
              </a:rPr>
            </a:br>
            <a:r>
              <a:rPr lang="en-US" sz="1333" dirty="0">
                <a:solidFill>
                  <a:srgbClr val="FFFFFF"/>
                </a:solidFill>
                <a:ea typeface="+mn-ea"/>
              </a:rPr>
              <a:t>of a Tourism Fund.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51AD05-C7BF-6847-AA3F-9D13D18FB406}"/>
              </a:ext>
            </a:extLst>
          </p:cNvPr>
          <p:cNvSpPr txBox="1"/>
          <p:nvPr/>
        </p:nvSpPr>
        <p:spPr>
          <a:xfrm>
            <a:off x="8588016" y="1566814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>
                <a:solidFill>
                  <a:srgbClr val="FFFFFF"/>
                </a:solidFill>
                <a:ea typeface="+mn-ea"/>
              </a:rPr>
              <a:t>Provide a comprehensive 24/7 onsite occupational health service for workers, a healthcare contribution and a Public Services Contingency Fund.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E68823-FD71-AC46-A9A3-2359D5F68747}"/>
              </a:ext>
            </a:extLst>
          </p:cNvPr>
          <p:cNvSpPr txBox="1"/>
          <p:nvPr/>
        </p:nvSpPr>
        <p:spPr>
          <a:xfrm>
            <a:off x="8588015" y="2875691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 dirty="0">
                <a:solidFill>
                  <a:srgbClr val="FFFFFF"/>
                </a:solidFill>
                <a:ea typeface="+mn-ea"/>
              </a:rPr>
              <a:t>Require all workers to sign a Worker Code of Conduct and enforce it – as </a:t>
            </a:r>
            <a:br>
              <a:rPr lang="en-US" sz="1333" dirty="0">
                <a:solidFill>
                  <a:srgbClr val="FFFFFF"/>
                </a:solidFill>
                <a:ea typeface="+mn-ea"/>
              </a:rPr>
            </a:br>
            <a:r>
              <a:rPr lang="en-US" sz="1333" dirty="0">
                <a:solidFill>
                  <a:srgbClr val="FFFFFF"/>
                </a:solidFill>
                <a:ea typeface="+mn-ea"/>
              </a:rPr>
              <a:t>we have done successfully at Hinkley Point 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E203C5-68D6-9841-892A-0819D11C4847}"/>
              </a:ext>
            </a:extLst>
          </p:cNvPr>
          <p:cNvSpPr txBox="1"/>
          <p:nvPr/>
        </p:nvSpPr>
        <p:spPr>
          <a:xfrm>
            <a:off x="8610600" y="4123765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>
                <a:solidFill>
                  <a:srgbClr val="FFFFFF"/>
                </a:solidFill>
                <a:ea typeface="+mn-ea"/>
              </a:rPr>
              <a:t>Enhance the economic, social and environmental wellbeing of local communities through the provision of a Community Fund.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036C7-5ED3-3A3E-29EC-F818460528F6}"/>
              </a:ext>
            </a:extLst>
          </p:cNvPr>
          <p:cNvSpPr txBox="1"/>
          <p:nvPr/>
        </p:nvSpPr>
        <p:spPr>
          <a:xfrm>
            <a:off x="8610600" y="5334329"/>
            <a:ext cx="3255433" cy="1323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GB" sz="1333">
                <a:solidFill>
                  <a:srgbClr val="FFFFFF"/>
                </a:solidFill>
                <a:ea typeface="+mn-ea"/>
              </a:rPr>
              <a:t>The Sizewell C Project will not impact on the supply of water to local residents by a single drop. We have a sustainable strategy to provide potable water throughout construction and the operation of the new power station.’</a:t>
            </a:r>
            <a:endParaRPr lang="en-US" sz="1333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6881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/>
          </a:p>
        </p:txBody>
      </p:sp>
      <p:sp>
        <p:nvSpPr>
          <p:cNvPr id="4" name="Google Shape;120;p17">
            <a:extLst>
              <a:ext uri="{FF2B5EF4-FFF2-40B4-BE49-F238E27FC236}">
                <a16:creationId xmlns:a16="http://schemas.microsoft.com/office/drawing/2014/main" id="{537244EB-10A9-9EB3-DBD4-51FA1CC02B41}"/>
              </a:ext>
            </a:extLst>
          </p:cNvPr>
          <p:cNvSpPr txBox="1"/>
          <p:nvPr/>
        </p:nvSpPr>
        <p:spPr>
          <a:xfrm>
            <a:off x="1666432" y="971853"/>
            <a:ext cx="9253376" cy="533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829544">
              <a:spcBef>
                <a:spcPts val="1026"/>
              </a:spcBef>
              <a:spcAft>
                <a:spcPts val="1026"/>
              </a:spcAft>
              <a:buClr>
                <a:srgbClr val="E84F12"/>
              </a:buClr>
              <a:defRPr sz="1200" b="0">
                <a:solidFill>
                  <a:srgbClr val="10367A"/>
                </a:solidFill>
                <a:latin typeface="+mn-lt"/>
                <a:ea typeface="+mn-ea"/>
                <a:cs typeface="+mn-cs"/>
                <a:sym typeface="Avenir Book"/>
              </a:defRPr>
            </a:pPr>
            <a:endParaRPr lang="en-GB" sz="1800">
              <a:solidFill>
                <a:schemeClr val="tx1"/>
              </a:solidFill>
              <a:highlight>
                <a:srgbClr val="FF0000"/>
              </a:highlight>
              <a:latin typeface="Frutiger 55 Roman" pitchFamily="2" charset="0"/>
              <a:sym typeface="Avenir Book"/>
            </a:endParaRP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05EDA02-E409-9CD4-737D-CD48CCAB2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81903"/>
            <a:ext cx="6096000" cy="4112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05CB0F-E44C-D744-5231-6F85EC321A56}"/>
              </a:ext>
            </a:extLst>
          </p:cNvPr>
          <p:cNvSpPr txBox="1"/>
          <p:nvPr/>
        </p:nvSpPr>
        <p:spPr>
          <a:xfrm>
            <a:off x="101600" y="1845005"/>
            <a:ext cx="6096000" cy="4028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Frutiger 55 Roman"/>
            </a:endParaRP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2400 bed accommodation campus, with a further 400 pitch caravan park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 available as temporary accommodation at peak</a:t>
            </a:r>
          </a:p>
          <a:p>
            <a:pPr marL="1270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</a:pPr>
            <a:endParaRPr lang="en-GB" sz="1800" dirty="0">
              <a:solidFill>
                <a:schemeClr val="accent1">
                  <a:lumMod val="50000"/>
                </a:schemeClr>
              </a:solidFill>
              <a:latin typeface="Frutiger 55 Roman"/>
            </a:endParaRP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East Suffolk Council to prepare housing plan for approval by the Accommodation Working Group </a:t>
            </a:r>
          </a:p>
          <a:p>
            <a:pPr marL="1270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</a:pPr>
            <a:endParaRPr lang="en-GB" sz="1800" dirty="0">
              <a:solidFill>
                <a:schemeClr val="accent1">
                  <a:lumMod val="50000"/>
                </a:schemeClr>
              </a:solidFill>
              <a:latin typeface="Frutiger 55 Roman"/>
            </a:endParaRP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A third of the workforce will come from the local area with an aim to exceed this figure. 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Frutiger 55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0749BD-32DD-D99A-DCDF-A65A46C2E836}"/>
              </a:ext>
            </a:extLst>
          </p:cNvPr>
          <p:cNvSpPr/>
          <p:nvPr/>
        </p:nvSpPr>
        <p:spPr>
          <a:xfrm>
            <a:off x="704849" y="447675"/>
            <a:ext cx="5492751" cy="1025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 pitchFamily="2" charset="0"/>
                <a:ea typeface="+mn-ea"/>
                <a:cs typeface="+mn-cs"/>
              </a:rPr>
              <a:t>  </a:t>
            </a:r>
            <a:r>
              <a:rPr lang="en-GB" sz="3200" b="1">
                <a:solidFill>
                  <a:prstClr val="white"/>
                </a:solidFill>
                <a:latin typeface="Frutiger 55 Roman" pitchFamily="2" charset="0"/>
              </a:rPr>
              <a:t>Accommodation and Housing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55 Roman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43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64C5CB-A009-D2A8-E6F0-A46FA38B052E}"/>
              </a:ext>
            </a:extLst>
          </p:cNvPr>
          <p:cNvSpPr/>
          <p:nvPr/>
        </p:nvSpPr>
        <p:spPr>
          <a:xfrm>
            <a:off x="704849" y="447675"/>
            <a:ext cx="5492751" cy="1025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 pitchFamily="2" charset="0"/>
                <a:ea typeface="+mn-ea"/>
                <a:cs typeface="+mn-cs"/>
              </a:rPr>
              <a:t>  Occupational Health Services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914E33-B763-74E0-735D-EAFE11EADD91}"/>
              </a:ext>
            </a:extLst>
          </p:cNvPr>
          <p:cNvSpPr txBox="1"/>
          <p:nvPr/>
        </p:nvSpPr>
        <p:spPr>
          <a:xfrm>
            <a:off x="1819275" y="1933305"/>
            <a:ext cx="6096000" cy="339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24/7 on-site occupational health service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Services will include a drop-in nurse-led treatment service, commonly-prescribed medication, GPs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Available to home-based workers as well as those living in Sizewell C-provided accommodation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Drug and alcohol testing 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Further services incorporated as workforce grows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Additional funding to support local health services</a:t>
            </a:r>
          </a:p>
        </p:txBody>
      </p:sp>
      <p:pic>
        <p:nvPicPr>
          <p:cNvPr id="1028" name="Picture 4" descr="Occupational Health Services in Birmingham | Work Injury Rehabilitation">
            <a:extLst>
              <a:ext uri="{FF2B5EF4-FFF2-40B4-BE49-F238E27FC236}">
                <a16:creationId xmlns:a16="http://schemas.microsoft.com/office/drawing/2014/main" id="{4E999E5A-FED9-340B-19E0-D2599144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95" y="1882505"/>
            <a:ext cx="4213210" cy="23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896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2176</Words>
  <Application>Microsoft Office PowerPoint</Application>
  <PresentationFormat>Widescreen</PresentationFormat>
  <Paragraphs>205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FRUTIGER 55 ROMAN</vt:lpstr>
      <vt:lpstr>FRUTIGER 55 ROMAN</vt:lpstr>
      <vt:lpstr>Frutiger 65</vt:lpstr>
      <vt:lpstr>Lucida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Zoe Botten</dc:creator>
  <cp:lastModifiedBy>Zoe Botten</cp:lastModifiedBy>
  <cp:revision>1</cp:revision>
  <dcterms:created xsi:type="dcterms:W3CDTF">2023-07-31T13:44:49Z</dcterms:created>
  <dcterms:modified xsi:type="dcterms:W3CDTF">2023-09-08T13:55:53Z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27a223d-14ef-4130-8b05-d3acc8f5b18c_Enabled">
    <vt:lpwstr>true</vt:lpwstr>
  </property>
  <property fmtid="{D5CDD505-2E9C-101B-9397-08002B2CF9AE}" pid="3" name="MSIP_Label_e27a223d-14ef-4130-8b05-d3acc8f5b18c_SetDate">
    <vt:lpwstr>2023-07-31T13:52:27Z</vt:lpwstr>
  </property>
  <property fmtid="{D5CDD505-2E9C-101B-9397-08002B2CF9AE}" pid="4" name="MSIP_Label_e27a223d-14ef-4130-8b05-d3acc8f5b18c_Method">
    <vt:lpwstr>Privileged</vt:lpwstr>
  </property>
  <property fmtid="{D5CDD505-2E9C-101B-9397-08002B2CF9AE}" pid="5" name="MSIP_Label_e27a223d-14ef-4130-8b05-d3acc8f5b18c_Name">
    <vt:lpwstr>PROTECT-PRIVATE-Sub</vt:lpwstr>
  </property>
  <property fmtid="{D5CDD505-2E9C-101B-9397-08002B2CF9AE}" pid="6" name="MSIP_Label_e27a223d-14ef-4130-8b05-d3acc8f5b18c_SiteId">
    <vt:lpwstr>1a67444e-6d14-4022-b01c-c225b1c02a3c</vt:lpwstr>
  </property>
  <property fmtid="{D5CDD505-2E9C-101B-9397-08002B2CF9AE}" pid="7" name="MSIP_Label_e27a223d-14ef-4130-8b05-d3acc8f5b18c_ActionId">
    <vt:lpwstr>5acf1e4d-e40d-43bf-aa85-91a9086d73f0</vt:lpwstr>
  </property>
  <property fmtid="{D5CDD505-2E9C-101B-9397-08002B2CF9AE}" pid="8" name="MSIP_Label_e27a223d-14ef-4130-8b05-d3acc8f5b18c_ContentBits">
    <vt:lpwstr>0</vt:lpwstr>
  </property>
</Properties>
</file>